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8" r:id="rId4"/>
  </p:sldMasterIdLst>
  <p:notesMasterIdLst>
    <p:notesMasterId r:id="rId23"/>
  </p:notesMasterIdLst>
  <p:sldIdLst>
    <p:sldId id="256" r:id="rId5"/>
    <p:sldId id="257" r:id="rId6"/>
    <p:sldId id="258" r:id="rId7"/>
    <p:sldId id="259" r:id="rId8"/>
    <p:sldId id="272" r:id="rId9"/>
    <p:sldId id="260" r:id="rId10"/>
    <p:sldId id="261" r:id="rId11"/>
    <p:sldId id="263" r:id="rId12"/>
    <p:sldId id="273" r:id="rId13"/>
    <p:sldId id="264" r:id="rId14"/>
    <p:sldId id="265" r:id="rId15"/>
    <p:sldId id="266" r:id="rId16"/>
    <p:sldId id="276" r:id="rId17"/>
    <p:sldId id="274" r:id="rId18"/>
    <p:sldId id="275" r:id="rId19"/>
    <p:sldId id="269" r:id="rId20"/>
    <p:sldId id="270" r:id="rId21"/>
    <p:sldId id="277"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4" roundtripDataSignature="AMtx7miLeeFCHKIxvDV88uNvJXY0E4gFm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70719-465C-8460-009A-D52C6D1E5308}" name="Steve Hord" initials="SH" userId="S::shord@skillup.tech::36b386f9-2b10-4cab-8a3d-34022f6b0d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83A"/>
    <a:srgbClr val="DDECC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9A1DA-891D-45C6-AFC1-5A397B275B29}" v="50" dt="2023-12-24T16:31:23.276"/>
    <p1510:client id="{9460D18D-9E06-CAB6-BF47-D898BB11B98D}" v="1" dt="2023-02-13T15:28:18.710"/>
    <p1510:client id="{D306731F-2C2E-F233-A725-3813A9582242}" v="135" dt="2023-02-14T04:49:11.237"/>
  </p1510:revLst>
</p1510:revInfo>
</file>

<file path=ppt/tableStyles.xml><?xml version="1.0" encoding="utf-8"?>
<a:tblStyleLst xmlns:a="http://schemas.openxmlformats.org/drawingml/2006/main" def="{30D05B44-10EC-4CF8-942C-125879D100A4}">
  <a:tblStyle styleId="{30D05B44-10EC-4CF8-942C-125879D100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716"/>
  </p:normalViewPr>
  <p:slideViewPr>
    <p:cSldViewPr snapToGrid="0">
      <p:cViewPr varScale="1">
        <p:scale>
          <a:sx n="92" d="100"/>
          <a:sy n="92" d="100"/>
        </p:scale>
        <p:origin x="200"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C50D8-3371-4433-B478-CBE62D958572}"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3C2A0DE7-A362-4F30-A63E-8A1B9B8E69AE}">
      <dgm:prSet/>
      <dgm:spPr/>
      <dgm:t>
        <a:bodyPr/>
        <a:lstStyle/>
        <a:p>
          <a:r>
            <a:rPr lang="en-US"/>
            <a:t>Can you describe your current technology infrastructure and how it supports your business processes?</a:t>
          </a:r>
        </a:p>
      </dgm:t>
    </dgm:pt>
    <dgm:pt modelId="{658808E6-1EF2-436E-BE87-468AB6DC5346}" type="parTrans" cxnId="{83691EF3-BBD7-4066-B77B-0BE88F9B3F14}">
      <dgm:prSet/>
      <dgm:spPr/>
      <dgm:t>
        <a:bodyPr/>
        <a:lstStyle/>
        <a:p>
          <a:endParaRPr lang="en-US"/>
        </a:p>
      </dgm:t>
    </dgm:pt>
    <dgm:pt modelId="{5208FA81-40DE-4C24-B1A7-D04DCE50FBEC}" type="sibTrans" cxnId="{83691EF3-BBD7-4066-B77B-0BE88F9B3F14}">
      <dgm:prSet/>
      <dgm:spPr/>
      <dgm:t>
        <a:bodyPr/>
        <a:lstStyle/>
        <a:p>
          <a:endParaRPr lang="en-US"/>
        </a:p>
      </dgm:t>
    </dgm:pt>
    <dgm:pt modelId="{A07B62F3-2133-406A-B536-9603B2FA1505}">
      <dgm:prSet/>
      <dgm:spPr/>
      <dgm:t>
        <a:bodyPr/>
        <a:lstStyle/>
        <a:p>
          <a:r>
            <a:rPr lang="en-US"/>
            <a:t>What are your current pain points and challenges with your technology?</a:t>
          </a:r>
        </a:p>
      </dgm:t>
    </dgm:pt>
    <dgm:pt modelId="{6E10BF34-63FB-4E7C-B08A-8E197BF8BE13}" type="parTrans" cxnId="{C0996E54-B91C-4060-A62F-8CD62D505D12}">
      <dgm:prSet/>
      <dgm:spPr/>
      <dgm:t>
        <a:bodyPr/>
        <a:lstStyle/>
        <a:p>
          <a:endParaRPr lang="en-US"/>
        </a:p>
      </dgm:t>
    </dgm:pt>
    <dgm:pt modelId="{85FD2572-4FD4-423F-9AAA-0A609E9F4B0A}" type="sibTrans" cxnId="{C0996E54-B91C-4060-A62F-8CD62D505D12}">
      <dgm:prSet/>
      <dgm:spPr/>
      <dgm:t>
        <a:bodyPr/>
        <a:lstStyle/>
        <a:p>
          <a:endParaRPr lang="en-US"/>
        </a:p>
      </dgm:t>
    </dgm:pt>
    <dgm:pt modelId="{DF04278E-3E78-4E46-8226-7253E12D9A1D}">
      <dgm:prSet/>
      <dgm:spPr/>
      <dgm:t>
        <a:bodyPr/>
        <a:lstStyle/>
        <a:p>
          <a:r>
            <a:rPr lang="en-US"/>
            <a:t>What are your business goals for the next 12-24 months and how do you envision technology supporting those goals?</a:t>
          </a:r>
        </a:p>
      </dgm:t>
    </dgm:pt>
    <dgm:pt modelId="{EB5C7E46-30A5-4378-96F2-CAF26CAA4371}" type="parTrans" cxnId="{B38ADE7C-1EEE-4453-8145-A60548056E04}">
      <dgm:prSet/>
      <dgm:spPr/>
      <dgm:t>
        <a:bodyPr/>
        <a:lstStyle/>
        <a:p>
          <a:endParaRPr lang="en-US"/>
        </a:p>
      </dgm:t>
    </dgm:pt>
    <dgm:pt modelId="{D24450B2-0829-44B8-8439-6D22A7E8FF59}" type="sibTrans" cxnId="{B38ADE7C-1EEE-4453-8145-A60548056E04}">
      <dgm:prSet/>
      <dgm:spPr/>
      <dgm:t>
        <a:bodyPr/>
        <a:lstStyle/>
        <a:p>
          <a:endParaRPr lang="en-US"/>
        </a:p>
      </dgm:t>
    </dgm:pt>
    <dgm:pt modelId="{D02A9951-F848-495A-96B0-8FDB9C5F9BFC}">
      <dgm:prSet/>
      <dgm:spPr/>
      <dgm:t>
        <a:bodyPr/>
        <a:lstStyle/>
        <a:p>
          <a:r>
            <a:rPr lang="en-US"/>
            <a:t>How do you currently manage and store data, and is this working well for you?</a:t>
          </a:r>
        </a:p>
      </dgm:t>
    </dgm:pt>
    <dgm:pt modelId="{F8FD28F9-67C1-4AA9-AE33-BF185DF01976}" type="parTrans" cxnId="{A254D8C3-B0BA-421C-968C-8389483DD306}">
      <dgm:prSet/>
      <dgm:spPr/>
      <dgm:t>
        <a:bodyPr/>
        <a:lstStyle/>
        <a:p>
          <a:endParaRPr lang="en-US"/>
        </a:p>
      </dgm:t>
    </dgm:pt>
    <dgm:pt modelId="{09620501-EE87-4F39-983C-7D9CB06931FD}" type="sibTrans" cxnId="{A254D8C3-B0BA-421C-968C-8389483DD306}">
      <dgm:prSet/>
      <dgm:spPr/>
      <dgm:t>
        <a:bodyPr/>
        <a:lstStyle/>
        <a:p>
          <a:endParaRPr lang="en-US"/>
        </a:p>
      </dgm:t>
    </dgm:pt>
    <dgm:pt modelId="{DF03E7A8-3AB7-47F1-990D-6A8B5926ED60}">
      <dgm:prSet/>
      <dgm:spPr/>
      <dgm:t>
        <a:bodyPr/>
        <a:lstStyle/>
        <a:p>
          <a:r>
            <a:rPr lang="en-US"/>
            <a:t>Will you be expanding to any new countries and need to comply with other regulations?</a:t>
          </a:r>
        </a:p>
      </dgm:t>
    </dgm:pt>
    <dgm:pt modelId="{E1BA413D-9059-48C0-B0DF-F7611AA3A5B1}" type="parTrans" cxnId="{C9598534-D02A-4B97-966E-FD4937915C76}">
      <dgm:prSet/>
      <dgm:spPr/>
      <dgm:t>
        <a:bodyPr/>
        <a:lstStyle/>
        <a:p>
          <a:endParaRPr lang="en-US"/>
        </a:p>
      </dgm:t>
    </dgm:pt>
    <dgm:pt modelId="{0CD3AD41-FDB1-4348-8930-2FB963417CCD}" type="sibTrans" cxnId="{C9598534-D02A-4B97-966E-FD4937915C76}">
      <dgm:prSet/>
      <dgm:spPr/>
      <dgm:t>
        <a:bodyPr/>
        <a:lstStyle/>
        <a:p>
          <a:endParaRPr lang="en-US"/>
        </a:p>
      </dgm:t>
    </dgm:pt>
    <dgm:pt modelId="{E4301EAC-8F08-014A-BDA8-00E153FDD61C}" type="pres">
      <dgm:prSet presAssocID="{30FC50D8-3371-4433-B478-CBE62D958572}" presName="vert0" presStyleCnt="0">
        <dgm:presLayoutVars>
          <dgm:dir/>
          <dgm:animOne val="branch"/>
          <dgm:animLvl val="lvl"/>
        </dgm:presLayoutVars>
      </dgm:prSet>
      <dgm:spPr/>
    </dgm:pt>
    <dgm:pt modelId="{0ACBC45D-96AC-7F40-B877-61FCDC8482DF}" type="pres">
      <dgm:prSet presAssocID="{3C2A0DE7-A362-4F30-A63E-8A1B9B8E69AE}" presName="thickLine" presStyleLbl="alignNode1" presStyleIdx="0" presStyleCnt="5"/>
      <dgm:spPr/>
    </dgm:pt>
    <dgm:pt modelId="{31AA5BF5-2AD8-C843-9EC3-3879A36FAB14}" type="pres">
      <dgm:prSet presAssocID="{3C2A0DE7-A362-4F30-A63E-8A1B9B8E69AE}" presName="horz1" presStyleCnt="0"/>
      <dgm:spPr/>
    </dgm:pt>
    <dgm:pt modelId="{B6AB4873-5E9A-E64A-BC09-AAF0D40D6E50}" type="pres">
      <dgm:prSet presAssocID="{3C2A0DE7-A362-4F30-A63E-8A1B9B8E69AE}" presName="tx1" presStyleLbl="revTx" presStyleIdx="0" presStyleCnt="5"/>
      <dgm:spPr/>
    </dgm:pt>
    <dgm:pt modelId="{56BB4AF0-039D-144C-8271-7C8B6A441FF0}" type="pres">
      <dgm:prSet presAssocID="{3C2A0DE7-A362-4F30-A63E-8A1B9B8E69AE}" presName="vert1" presStyleCnt="0"/>
      <dgm:spPr/>
    </dgm:pt>
    <dgm:pt modelId="{9766838B-41AD-C142-B98B-BC2FEECD43E9}" type="pres">
      <dgm:prSet presAssocID="{A07B62F3-2133-406A-B536-9603B2FA1505}" presName="thickLine" presStyleLbl="alignNode1" presStyleIdx="1" presStyleCnt="5"/>
      <dgm:spPr/>
    </dgm:pt>
    <dgm:pt modelId="{981DE586-F1B6-1C41-B0CD-578D26DBBB0F}" type="pres">
      <dgm:prSet presAssocID="{A07B62F3-2133-406A-B536-9603B2FA1505}" presName="horz1" presStyleCnt="0"/>
      <dgm:spPr/>
    </dgm:pt>
    <dgm:pt modelId="{3E83AEE2-58CA-6F4D-88E0-C08156130689}" type="pres">
      <dgm:prSet presAssocID="{A07B62F3-2133-406A-B536-9603B2FA1505}" presName="tx1" presStyleLbl="revTx" presStyleIdx="1" presStyleCnt="5"/>
      <dgm:spPr/>
    </dgm:pt>
    <dgm:pt modelId="{552BC946-0E72-024E-A0FC-78E2F96E2DDF}" type="pres">
      <dgm:prSet presAssocID="{A07B62F3-2133-406A-B536-9603B2FA1505}" presName="vert1" presStyleCnt="0"/>
      <dgm:spPr/>
    </dgm:pt>
    <dgm:pt modelId="{4E0926A6-CFE5-0F4C-9BE6-808418090465}" type="pres">
      <dgm:prSet presAssocID="{DF04278E-3E78-4E46-8226-7253E12D9A1D}" presName="thickLine" presStyleLbl="alignNode1" presStyleIdx="2" presStyleCnt="5"/>
      <dgm:spPr/>
    </dgm:pt>
    <dgm:pt modelId="{2DCEFF5E-CA70-2247-AB92-97E00795DD05}" type="pres">
      <dgm:prSet presAssocID="{DF04278E-3E78-4E46-8226-7253E12D9A1D}" presName="horz1" presStyleCnt="0"/>
      <dgm:spPr/>
    </dgm:pt>
    <dgm:pt modelId="{DF025B08-7727-C343-85C7-0A4474004C37}" type="pres">
      <dgm:prSet presAssocID="{DF04278E-3E78-4E46-8226-7253E12D9A1D}" presName="tx1" presStyleLbl="revTx" presStyleIdx="2" presStyleCnt="5"/>
      <dgm:spPr/>
    </dgm:pt>
    <dgm:pt modelId="{7DBCB9A4-F3B6-9B47-89AB-951B9F6FCFD7}" type="pres">
      <dgm:prSet presAssocID="{DF04278E-3E78-4E46-8226-7253E12D9A1D}" presName="vert1" presStyleCnt="0"/>
      <dgm:spPr/>
    </dgm:pt>
    <dgm:pt modelId="{101D272C-859E-9248-AB0C-CAFB6E89EB64}" type="pres">
      <dgm:prSet presAssocID="{D02A9951-F848-495A-96B0-8FDB9C5F9BFC}" presName="thickLine" presStyleLbl="alignNode1" presStyleIdx="3" presStyleCnt="5"/>
      <dgm:spPr/>
    </dgm:pt>
    <dgm:pt modelId="{A9CD8728-CF35-C043-9130-17DF86B73D2F}" type="pres">
      <dgm:prSet presAssocID="{D02A9951-F848-495A-96B0-8FDB9C5F9BFC}" presName="horz1" presStyleCnt="0"/>
      <dgm:spPr/>
    </dgm:pt>
    <dgm:pt modelId="{4D14708A-C7AE-A94A-A0B4-EE50A5919783}" type="pres">
      <dgm:prSet presAssocID="{D02A9951-F848-495A-96B0-8FDB9C5F9BFC}" presName="tx1" presStyleLbl="revTx" presStyleIdx="3" presStyleCnt="5"/>
      <dgm:spPr/>
    </dgm:pt>
    <dgm:pt modelId="{8884AFF0-7D6C-894D-9E52-601FEBC4B4F8}" type="pres">
      <dgm:prSet presAssocID="{D02A9951-F848-495A-96B0-8FDB9C5F9BFC}" presName="vert1" presStyleCnt="0"/>
      <dgm:spPr/>
    </dgm:pt>
    <dgm:pt modelId="{23C04802-19B2-0143-AAD7-3DBB77AB21A7}" type="pres">
      <dgm:prSet presAssocID="{DF03E7A8-3AB7-47F1-990D-6A8B5926ED60}" presName="thickLine" presStyleLbl="alignNode1" presStyleIdx="4" presStyleCnt="5"/>
      <dgm:spPr/>
    </dgm:pt>
    <dgm:pt modelId="{7CDF8169-90B2-A249-8002-F06EACF28B89}" type="pres">
      <dgm:prSet presAssocID="{DF03E7A8-3AB7-47F1-990D-6A8B5926ED60}" presName="horz1" presStyleCnt="0"/>
      <dgm:spPr/>
    </dgm:pt>
    <dgm:pt modelId="{55E3909E-FD99-5341-A5E8-C4728DA4FC67}" type="pres">
      <dgm:prSet presAssocID="{DF03E7A8-3AB7-47F1-990D-6A8B5926ED60}" presName="tx1" presStyleLbl="revTx" presStyleIdx="4" presStyleCnt="5"/>
      <dgm:spPr/>
    </dgm:pt>
    <dgm:pt modelId="{D90CAA62-5A72-0340-86FC-C763B684CC12}" type="pres">
      <dgm:prSet presAssocID="{DF03E7A8-3AB7-47F1-990D-6A8B5926ED60}" presName="vert1" presStyleCnt="0"/>
      <dgm:spPr/>
    </dgm:pt>
  </dgm:ptLst>
  <dgm:cxnLst>
    <dgm:cxn modelId="{837BED31-BB3F-6248-A8B8-F2DE1DBBDA71}" type="presOf" srcId="{DF04278E-3E78-4E46-8226-7253E12D9A1D}" destId="{DF025B08-7727-C343-85C7-0A4474004C37}" srcOrd="0" destOrd="0" presId="urn:microsoft.com/office/officeart/2008/layout/LinedList"/>
    <dgm:cxn modelId="{C9598534-D02A-4B97-966E-FD4937915C76}" srcId="{30FC50D8-3371-4433-B478-CBE62D958572}" destId="{DF03E7A8-3AB7-47F1-990D-6A8B5926ED60}" srcOrd="4" destOrd="0" parTransId="{E1BA413D-9059-48C0-B0DF-F7611AA3A5B1}" sibTransId="{0CD3AD41-FDB1-4348-8930-2FB963417CCD}"/>
    <dgm:cxn modelId="{D8B11448-6CDC-534A-88FF-530049F71446}" type="presOf" srcId="{DF03E7A8-3AB7-47F1-990D-6A8B5926ED60}" destId="{55E3909E-FD99-5341-A5E8-C4728DA4FC67}" srcOrd="0" destOrd="0" presId="urn:microsoft.com/office/officeart/2008/layout/LinedList"/>
    <dgm:cxn modelId="{C0996E54-B91C-4060-A62F-8CD62D505D12}" srcId="{30FC50D8-3371-4433-B478-CBE62D958572}" destId="{A07B62F3-2133-406A-B536-9603B2FA1505}" srcOrd="1" destOrd="0" parTransId="{6E10BF34-63FB-4E7C-B08A-8E197BF8BE13}" sibTransId="{85FD2572-4FD4-423F-9AAA-0A609E9F4B0A}"/>
    <dgm:cxn modelId="{B38ADE7C-1EEE-4453-8145-A60548056E04}" srcId="{30FC50D8-3371-4433-B478-CBE62D958572}" destId="{DF04278E-3E78-4E46-8226-7253E12D9A1D}" srcOrd="2" destOrd="0" parTransId="{EB5C7E46-30A5-4378-96F2-CAF26CAA4371}" sibTransId="{D24450B2-0829-44B8-8439-6D22A7E8FF59}"/>
    <dgm:cxn modelId="{799E2B8B-F7B9-3E45-9642-C34B16F97C5E}" type="presOf" srcId="{D02A9951-F848-495A-96B0-8FDB9C5F9BFC}" destId="{4D14708A-C7AE-A94A-A0B4-EE50A5919783}" srcOrd="0" destOrd="0" presId="urn:microsoft.com/office/officeart/2008/layout/LinedList"/>
    <dgm:cxn modelId="{F1CFB0C1-6C83-E444-B320-9F97610F33AA}" type="presOf" srcId="{30FC50D8-3371-4433-B478-CBE62D958572}" destId="{E4301EAC-8F08-014A-BDA8-00E153FDD61C}" srcOrd="0" destOrd="0" presId="urn:microsoft.com/office/officeart/2008/layout/LinedList"/>
    <dgm:cxn modelId="{A254D8C3-B0BA-421C-968C-8389483DD306}" srcId="{30FC50D8-3371-4433-B478-CBE62D958572}" destId="{D02A9951-F848-495A-96B0-8FDB9C5F9BFC}" srcOrd="3" destOrd="0" parTransId="{F8FD28F9-67C1-4AA9-AE33-BF185DF01976}" sibTransId="{09620501-EE87-4F39-983C-7D9CB06931FD}"/>
    <dgm:cxn modelId="{DF8738D6-9A84-794B-AB0D-D29B168DA86A}" type="presOf" srcId="{A07B62F3-2133-406A-B536-9603B2FA1505}" destId="{3E83AEE2-58CA-6F4D-88E0-C08156130689}" srcOrd="0" destOrd="0" presId="urn:microsoft.com/office/officeart/2008/layout/LinedList"/>
    <dgm:cxn modelId="{83691EF3-BBD7-4066-B77B-0BE88F9B3F14}" srcId="{30FC50D8-3371-4433-B478-CBE62D958572}" destId="{3C2A0DE7-A362-4F30-A63E-8A1B9B8E69AE}" srcOrd="0" destOrd="0" parTransId="{658808E6-1EF2-436E-BE87-468AB6DC5346}" sibTransId="{5208FA81-40DE-4C24-B1A7-D04DCE50FBEC}"/>
    <dgm:cxn modelId="{C13429FA-26E4-CD4D-8D2B-1EDF0E0F621D}" type="presOf" srcId="{3C2A0DE7-A362-4F30-A63E-8A1B9B8E69AE}" destId="{B6AB4873-5E9A-E64A-BC09-AAF0D40D6E50}" srcOrd="0" destOrd="0" presId="urn:microsoft.com/office/officeart/2008/layout/LinedList"/>
    <dgm:cxn modelId="{12A1043C-CE0C-2740-8523-4DB1155A7D38}" type="presParOf" srcId="{E4301EAC-8F08-014A-BDA8-00E153FDD61C}" destId="{0ACBC45D-96AC-7F40-B877-61FCDC8482DF}" srcOrd="0" destOrd="0" presId="urn:microsoft.com/office/officeart/2008/layout/LinedList"/>
    <dgm:cxn modelId="{8C0892D8-2B2B-354D-92E5-3EFF97B89AA1}" type="presParOf" srcId="{E4301EAC-8F08-014A-BDA8-00E153FDD61C}" destId="{31AA5BF5-2AD8-C843-9EC3-3879A36FAB14}" srcOrd="1" destOrd="0" presId="urn:microsoft.com/office/officeart/2008/layout/LinedList"/>
    <dgm:cxn modelId="{0A623D39-830E-FB47-BD50-F7298E9463DE}" type="presParOf" srcId="{31AA5BF5-2AD8-C843-9EC3-3879A36FAB14}" destId="{B6AB4873-5E9A-E64A-BC09-AAF0D40D6E50}" srcOrd="0" destOrd="0" presId="urn:microsoft.com/office/officeart/2008/layout/LinedList"/>
    <dgm:cxn modelId="{08F5077B-E353-D54B-BECA-912CF7AF12C0}" type="presParOf" srcId="{31AA5BF5-2AD8-C843-9EC3-3879A36FAB14}" destId="{56BB4AF0-039D-144C-8271-7C8B6A441FF0}" srcOrd="1" destOrd="0" presId="urn:microsoft.com/office/officeart/2008/layout/LinedList"/>
    <dgm:cxn modelId="{ECC1BA8B-28C5-5744-89EA-5380A45F245A}" type="presParOf" srcId="{E4301EAC-8F08-014A-BDA8-00E153FDD61C}" destId="{9766838B-41AD-C142-B98B-BC2FEECD43E9}" srcOrd="2" destOrd="0" presId="urn:microsoft.com/office/officeart/2008/layout/LinedList"/>
    <dgm:cxn modelId="{A045ADF7-B3B3-1744-85F2-36B62B4876DD}" type="presParOf" srcId="{E4301EAC-8F08-014A-BDA8-00E153FDD61C}" destId="{981DE586-F1B6-1C41-B0CD-578D26DBBB0F}" srcOrd="3" destOrd="0" presId="urn:microsoft.com/office/officeart/2008/layout/LinedList"/>
    <dgm:cxn modelId="{B9B76DF6-C4A2-1D43-9EEA-41A639E4AC22}" type="presParOf" srcId="{981DE586-F1B6-1C41-B0CD-578D26DBBB0F}" destId="{3E83AEE2-58CA-6F4D-88E0-C08156130689}" srcOrd="0" destOrd="0" presId="urn:microsoft.com/office/officeart/2008/layout/LinedList"/>
    <dgm:cxn modelId="{D95B4830-56F3-654C-8E1F-09CC50E2F17B}" type="presParOf" srcId="{981DE586-F1B6-1C41-B0CD-578D26DBBB0F}" destId="{552BC946-0E72-024E-A0FC-78E2F96E2DDF}" srcOrd="1" destOrd="0" presId="urn:microsoft.com/office/officeart/2008/layout/LinedList"/>
    <dgm:cxn modelId="{FDDE38BD-2541-094A-8499-7AB477D85AC7}" type="presParOf" srcId="{E4301EAC-8F08-014A-BDA8-00E153FDD61C}" destId="{4E0926A6-CFE5-0F4C-9BE6-808418090465}" srcOrd="4" destOrd="0" presId="urn:microsoft.com/office/officeart/2008/layout/LinedList"/>
    <dgm:cxn modelId="{B24DB9D8-D972-4D44-ACDD-05D6BFA31A97}" type="presParOf" srcId="{E4301EAC-8F08-014A-BDA8-00E153FDD61C}" destId="{2DCEFF5E-CA70-2247-AB92-97E00795DD05}" srcOrd="5" destOrd="0" presId="urn:microsoft.com/office/officeart/2008/layout/LinedList"/>
    <dgm:cxn modelId="{F650BD82-E7F2-8C4C-B595-7EABD1FE0A40}" type="presParOf" srcId="{2DCEFF5E-CA70-2247-AB92-97E00795DD05}" destId="{DF025B08-7727-C343-85C7-0A4474004C37}" srcOrd="0" destOrd="0" presId="urn:microsoft.com/office/officeart/2008/layout/LinedList"/>
    <dgm:cxn modelId="{4218D0A5-76C6-F44C-BCD5-2B089CF90865}" type="presParOf" srcId="{2DCEFF5E-CA70-2247-AB92-97E00795DD05}" destId="{7DBCB9A4-F3B6-9B47-89AB-951B9F6FCFD7}" srcOrd="1" destOrd="0" presId="urn:microsoft.com/office/officeart/2008/layout/LinedList"/>
    <dgm:cxn modelId="{1D1DCBA6-6433-8443-9095-F2F84AAF34A8}" type="presParOf" srcId="{E4301EAC-8F08-014A-BDA8-00E153FDD61C}" destId="{101D272C-859E-9248-AB0C-CAFB6E89EB64}" srcOrd="6" destOrd="0" presId="urn:microsoft.com/office/officeart/2008/layout/LinedList"/>
    <dgm:cxn modelId="{D38B2DDE-3738-2348-AFE3-A8FB3461E8B0}" type="presParOf" srcId="{E4301EAC-8F08-014A-BDA8-00E153FDD61C}" destId="{A9CD8728-CF35-C043-9130-17DF86B73D2F}" srcOrd="7" destOrd="0" presId="urn:microsoft.com/office/officeart/2008/layout/LinedList"/>
    <dgm:cxn modelId="{59DDD060-4769-3C41-80F2-238A4C7E79E3}" type="presParOf" srcId="{A9CD8728-CF35-C043-9130-17DF86B73D2F}" destId="{4D14708A-C7AE-A94A-A0B4-EE50A5919783}" srcOrd="0" destOrd="0" presId="urn:microsoft.com/office/officeart/2008/layout/LinedList"/>
    <dgm:cxn modelId="{DD34565D-08D0-CE4E-8055-2ADF5B3FD68D}" type="presParOf" srcId="{A9CD8728-CF35-C043-9130-17DF86B73D2F}" destId="{8884AFF0-7D6C-894D-9E52-601FEBC4B4F8}" srcOrd="1" destOrd="0" presId="urn:microsoft.com/office/officeart/2008/layout/LinedList"/>
    <dgm:cxn modelId="{D60AFF80-5C49-DB49-8828-97F549D8121F}" type="presParOf" srcId="{E4301EAC-8F08-014A-BDA8-00E153FDD61C}" destId="{23C04802-19B2-0143-AAD7-3DBB77AB21A7}" srcOrd="8" destOrd="0" presId="urn:microsoft.com/office/officeart/2008/layout/LinedList"/>
    <dgm:cxn modelId="{5A2C4B95-80C6-DB43-ACEE-2ACF8C76E4D7}" type="presParOf" srcId="{E4301EAC-8F08-014A-BDA8-00E153FDD61C}" destId="{7CDF8169-90B2-A249-8002-F06EACF28B89}" srcOrd="9" destOrd="0" presId="urn:microsoft.com/office/officeart/2008/layout/LinedList"/>
    <dgm:cxn modelId="{4F5C8803-19BE-C94A-A8E9-F84D16E739B9}" type="presParOf" srcId="{7CDF8169-90B2-A249-8002-F06EACF28B89}" destId="{55E3909E-FD99-5341-A5E8-C4728DA4FC67}" srcOrd="0" destOrd="0" presId="urn:microsoft.com/office/officeart/2008/layout/LinedList"/>
    <dgm:cxn modelId="{9005A5F0-8C30-994B-86B6-7C57584392AC}" type="presParOf" srcId="{7CDF8169-90B2-A249-8002-F06EACF28B89}" destId="{D90CAA62-5A72-0340-86FC-C763B684CC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F2B196-E907-8442-8718-5162A570191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5B84777-B831-E34C-82BF-60AEF437394A}">
      <dgm:prSet/>
      <dgm:spPr/>
      <dgm:t>
        <a:bodyPr/>
        <a:lstStyle/>
        <a:p>
          <a:r>
            <a:rPr lang="en-US" b="1" dirty="0"/>
            <a:t>SWOT Analysis </a:t>
          </a:r>
          <a:endParaRPr lang="en-US" dirty="0"/>
        </a:p>
      </dgm:t>
    </dgm:pt>
    <dgm:pt modelId="{CFB6C909-DC5E-F74D-9EEF-EDA8001CEFC9}" type="parTrans" cxnId="{1953BE37-0F5C-E145-89A4-5F501A0960DA}">
      <dgm:prSet/>
      <dgm:spPr/>
      <dgm:t>
        <a:bodyPr/>
        <a:lstStyle/>
        <a:p>
          <a:endParaRPr lang="en-US"/>
        </a:p>
      </dgm:t>
    </dgm:pt>
    <dgm:pt modelId="{3B858762-A287-A04B-B9D9-E3E7F2B8AB47}" type="sibTrans" cxnId="{1953BE37-0F5C-E145-89A4-5F501A0960DA}">
      <dgm:prSet/>
      <dgm:spPr/>
      <dgm:t>
        <a:bodyPr/>
        <a:lstStyle/>
        <a:p>
          <a:endParaRPr lang="en-US"/>
        </a:p>
      </dgm:t>
    </dgm:pt>
    <dgm:pt modelId="{8F563D9C-798B-A749-B073-044ADB441CE4}">
      <dgm:prSet/>
      <dgm:spPr/>
      <dgm:t>
        <a:bodyPr/>
        <a:lstStyle/>
        <a:p>
          <a:r>
            <a:rPr lang="en-US" b="1" dirty="0"/>
            <a:t>PESTLE Analysis</a:t>
          </a:r>
          <a:endParaRPr lang="en-US" dirty="0"/>
        </a:p>
      </dgm:t>
    </dgm:pt>
    <dgm:pt modelId="{396DB0A3-122A-EB48-BA22-C065E582CD66}" type="parTrans" cxnId="{AFEB370D-53B3-6048-B6A9-B5079C46FA4F}">
      <dgm:prSet/>
      <dgm:spPr/>
      <dgm:t>
        <a:bodyPr/>
        <a:lstStyle/>
        <a:p>
          <a:endParaRPr lang="en-US"/>
        </a:p>
      </dgm:t>
    </dgm:pt>
    <dgm:pt modelId="{DC19DD46-0DC9-C840-B45F-AB1424B68577}" type="sibTrans" cxnId="{AFEB370D-53B3-6048-B6A9-B5079C46FA4F}">
      <dgm:prSet/>
      <dgm:spPr/>
      <dgm:t>
        <a:bodyPr/>
        <a:lstStyle/>
        <a:p>
          <a:endParaRPr lang="en-US"/>
        </a:p>
      </dgm:t>
    </dgm:pt>
    <dgm:pt modelId="{FEEBAC0F-A1D5-F74C-9319-B6BD55B400C0}">
      <dgm:prSet/>
      <dgm:spPr/>
      <dgm:t>
        <a:bodyPr/>
        <a:lstStyle/>
        <a:p>
          <a:r>
            <a:rPr lang="en-US" dirty="0"/>
            <a:t>PESTLE allows you to analyze a company's operating environment. PESTLE factors include </a:t>
          </a:r>
          <a:r>
            <a:rPr lang="en-US" b="1" dirty="0"/>
            <a:t>P</a:t>
          </a:r>
          <a:r>
            <a:rPr lang="en-US" dirty="0"/>
            <a:t>olitical, </a:t>
          </a:r>
          <a:r>
            <a:rPr lang="en-US" b="1" dirty="0"/>
            <a:t>E</a:t>
          </a:r>
          <a:r>
            <a:rPr lang="en-US" dirty="0"/>
            <a:t>conomic, </a:t>
          </a:r>
          <a:r>
            <a:rPr lang="en-US" b="1" dirty="0"/>
            <a:t>S</a:t>
          </a:r>
          <a:r>
            <a:rPr lang="en-US" dirty="0"/>
            <a:t>ocial, </a:t>
          </a:r>
          <a:r>
            <a:rPr lang="en-US" b="1" dirty="0"/>
            <a:t>T</a:t>
          </a:r>
          <a:r>
            <a:rPr lang="en-US" dirty="0"/>
            <a:t>echnology, </a:t>
          </a:r>
          <a:r>
            <a:rPr lang="en-US" b="1" dirty="0"/>
            <a:t>L</a:t>
          </a:r>
          <a:r>
            <a:rPr lang="en-US" dirty="0"/>
            <a:t>egal, and </a:t>
          </a:r>
          <a:r>
            <a:rPr lang="en-US" b="1" dirty="0"/>
            <a:t>E</a:t>
          </a:r>
          <a:r>
            <a:rPr lang="en-US" dirty="0"/>
            <a:t>nvironmental.</a:t>
          </a:r>
        </a:p>
      </dgm:t>
    </dgm:pt>
    <dgm:pt modelId="{CB60CF3D-7A87-9940-9665-0EA51003D1BE}" type="parTrans" cxnId="{37E8BC74-554C-9A4C-9912-F09B52F66483}">
      <dgm:prSet/>
      <dgm:spPr/>
      <dgm:t>
        <a:bodyPr/>
        <a:lstStyle/>
        <a:p>
          <a:endParaRPr lang="en-US"/>
        </a:p>
      </dgm:t>
    </dgm:pt>
    <dgm:pt modelId="{379C4188-E2A3-7A4D-9B39-46D4D12089CD}" type="sibTrans" cxnId="{37E8BC74-554C-9A4C-9912-F09B52F66483}">
      <dgm:prSet/>
      <dgm:spPr/>
      <dgm:t>
        <a:bodyPr/>
        <a:lstStyle/>
        <a:p>
          <a:endParaRPr lang="en-US"/>
        </a:p>
      </dgm:t>
    </dgm:pt>
    <dgm:pt modelId="{90CAFC88-4C62-F242-B413-670D4BAAAD11}">
      <dgm:prSet/>
      <dgm:spPr/>
      <dgm:t>
        <a:bodyPr/>
        <a:lstStyle/>
        <a:p>
          <a:endParaRPr lang="en-US" b="1" dirty="0"/>
        </a:p>
        <a:p>
          <a:r>
            <a:rPr lang="en-US" dirty="0"/>
            <a:t>The SWOT analysis allows you to analyze </a:t>
          </a:r>
          <a:r>
            <a:rPr lang="en-US" b="1" dirty="0"/>
            <a:t>S</a:t>
          </a:r>
          <a:r>
            <a:rPr lang="en-US" dirty="0"/>
            <a:t>trengths, </a:t>
          </a:r>
          <a:r>
            <a:rPr lang="en-US" b="1" dirty="0"/>
            <a:t>W</a:t>
          </a:r>
          <a:r>
            <a:rPr lang="en-US" dirty="0"/>
            <a:t>eaknesses, </a:t>
          </a:r>
          <a:r>
            <a:rPr lang="en-US" b="1" dirty="0"/>
            <a:t>O</a:t>
          </a:r>
          <a:r>
            <a:rPr lang="en-US" dirty="0"/>
            <a:t>pportunities, and </a:t>
          </a:r>
          <a:r>
            <a:rPr lang="en-US" b="1" dirty="0"/>
            <a:t>T</a:t>
          </a:r>
          <a:r>
            <a:rPr lang="en-US" dirty="0"/>
            <a:t>hreats. SWOT is excellent for assessing "as-is" and determining desired "to-be." </a:t>
          </a:r>
        </a:p>
      </dgm:t>
    </dgm:pt>
    <dgm:pt modelId="{9CBE0596-7933-5A47-AACD-11AFE4FF9932}" type="parTrans" cxnId="{12D6FDEC-5B75-424D-AA34-17BE28F515D8}">
      <dgm:prSet/>
      <dgm:spPr/>
      <dgm:t>
        <a:bodyPr/>
        <a:lstStyle/>
        <a:p>
          <a:endParaRPr lang="en-US"/>
        </a:p>
      </dgm:t>
    </dgm:pt>
    <dgm:pt modelId="{93FDA702-E37B-5F46-96DD-D588BDCCCA15}" type="sibTrans" cxnId="{12D6FDEC-5B75-424D-AA34-17BE28F515D8}">
      <dgm:prSet/>
      <dgm:spPr/>
      <dgm:t>
        <a:bodyPr/>
        <a:lstStyle/>
        <a:p>
          <a:endParaRPr lang="en-US"/>
        </a:p>
      </dgm:t>
    </dgm:pt>
    <dgm:pt modelId="{22CB06E3-4189-7A43-8F94-50D8F696D71A}" type="pres">
      <dgm:prSet presAssocID="{37F2B196-E907-8442-8718-5162A5701912}" presName="diagram" presStyleCnt="0">
        <dgm:presLayoutVars>
          <dgm:chPref val="1"/>
          <dgm:dir/>
          <dgm:animOne val="branch"/>
          <dgm:animLvl val="lvl"/>
          <dgm:resizeHandles/>
        </dgm:presLayoutVars>
      </dgm:prSet>
      <dgm:spPr/>
    </dgm:pt>
    <dgm:pt modelId="{F9A0C035-35C1-7F43-A1E2-E7CA2694522F}" type="pres">
      <dgm:prSet presAssocID="{8F563D9C-798B-A749-B073-044ADB441CE4}" presName="root" presStyleCnt="0"/>
      <dgm:spPr/>
    </dgm:pt>
    <dgm:pt modelId="{E8D8B88D-D78C-B944-8D1A-69EE9827FD8C}" type="pres">
      <dgm:prSet presAssocID="{8F563D9C-798B-A749-B073-044ADB441CE4}" presName="rootComposite" presStyleCnt="0"/>
      <dgm:spPr/>
    </dgm:pt>
    <dgm:pt modelId="{A7D5ADBA-B9C0-874B-AD7B-BB9838993373}" type="pres">
      <dgm:prSet presAssocID="{8F563D9C-798B-A749-B073-044ADB441CE4}" presName="rootText" presStyleLbl="node1" presStyleIdx="0" presStyleCnt="2"/>
      <dgm:spPr/>
    </dgm:pt>
    <dgm:pt modelId="{16EFD3BA-C886-A149-A51B-B27BE64708A3}" type="pres">
      <dgm:prSet presAssocID="{8F563D9C-798B-A749-B073-044ADB441CE4}" presName="rootConnector" presStyleLbl="node1" presStyleIdx="0" presStyleCnt="2"/>
      <dgm:spPr/>
    </dgm:pt>
    <dgm:pt modelId="{6004FF21-58B9-0346-BE65-AC93ABEC9E8C}" type="pres">
      <dgm:prSet presAssocID="{8F563D9C-798B-A749-B073-044ADB441CE4}" presName="childShape" presStyleCnt="0"/>
      <dgm:spPr/>
    </dgm:pt>
    <dgm:pt modelId="{732D1F11-6C2C-484A-9F41-108979767A70}" type="pres">
      <dgm:prSet presAssocID="{CB60CF3D-7A87-9940-9665-0EA51003D1BE}" presName="Name13" presStyleLbl="parChTrans1D2" presStyleIdx="0" presStyleCnt="2"/>
      <dgm:spPr/>
    </dgm:pt>
    <dgm:pt modelId="{C221FDEE-B81D-F746-A6F9-8A3AD5BB124C}" type="pres">
      <dgm:prSet presAssocID="{FEEBAC0F-A1D5-F74C-9319-B6BD55B400C0}" presName="childText" presStyleLbl="bgAcc1" presStyleIdx="0" presStyleCnt="2">
        <dgm:presLayoutVars>
          <dgm:bulletEnabled val="1"/>
        </dgm:presLayoutVars>
      </dgm:prSet>
      <dgm:spPr/>
    </dgm:pt>
    <dgm:pt modelId="{35925507-077A-5143-B3FB-81F48108B864}" type="pres">
      <dgm:prSet presAssocID="{C5B84777-B831-E34C-82BF-60AEF437394A}" presName="root" presStyleCnt="0"/>
      <dgm:spPr/>
    </dgm:pt>
    <dgm:pt modelId="{1E51064F-7E0D-0748-A480-FB742A2CABD7}" type="pres">
      <dgm:prSet presAssocID="{C5B84777-B831-E34C-82BF-60AEF437394A}" presName="rootComposite" presStyleCnt="0"/>
      <dgm:spPr/>
    </dgm:pt>
    <dgm:pt modelId="{220241E1-EA04-5042-8D62-F4528D8EE3AE}" type="pres">
      <dgm:prSet presAssocID="{C5B84777-B831-E34C-82BF-60AEF437394A}" presName="rootText" presStyleLbl="node1" presStyleIdx="1" presStyleCnt="2"/>
      <dgm:spPr/>
    </dgm:pt>
    <dgm:pt modelId="{2F633769-29AE-0D4B-BA42-88F687D490E7}" type="pres">
      <dgm:prSet presAssocID="{C5B84777-B831-E34C-82BF-60AEF437394A}" presName="rootConnector" presStyleLbl="node1" presStyleIdx="1" presStyleCnt="2"/>
      <dgm:spPr/>
    </dgm:pt>
    <dgm:pt modelId="{74ED6A64-C6BF-834C-BF4C-5E34EC32E1B4}" type="pres">
      <dgm:prSet presAssocID="{C5B84777-B831-E34C-82BF-60AEF437394A}" presName="childShape" presStyleCnt="0"/>
      <dgm:spPr/>
    </dgm:pt>
    <dgm:pt modelId="{DE9B9DC9-9951-C147-B68F-F1D06B8D3072}" type="pres">
      <dgm:prSet presAssocID="{9CBE0596-7933-5A47-AACD-11AFE4FF9932}" presName="Name13" presStyleLbl="parChTrans1D2" presStyleIdx="1" presStyleCnt="2"/>
      <dgm:spPr/>
    </dgm:pt>
    <dgm:pt modelId="{13E76B15-318E-C44B-BBB9-13E4764C943B}" type="pres">
      <dgm:prSet presAssocID="{90CAFC88-4C62-F242-B413-670D4BAAAD11}" presName="childText" presStyleLbl="bgAcc1" presStyleIdx="1" presStyleCnt="2">
        <dgm:presLayoutVars>
          <dgm:bulletEnabled val="1"/>
        </dgm:presLayoutVars>
      </dgm:prSet>
      <dgm:spPr/>
    </dgm:pt>
  </dgm:ptLst>
  <dgm:cxnLst>
    <dgm:cxn modelId="{58B38A06-4E41-AB4A-AC21-D80C52AB0AD0}" type="presOf" srcId="{C5B84777-B831-E34C-82BF-60AEF437394A}" destId="{2F633769-29AE-0D4B-BA42-88F687D490E7}" srcOrd="1" destOrd="0" presId="urn:microsoft.com/office/officeart/2005/8/layout/hierarchy3"/>
    <dgm:cxn modelId="{AFEB370D-53B3-6048-B6A9-B5079C46FA4F}" srcId="{37F2B196-E907-8442-8718-5162A5701912}" destId="{8F563D9C-798B-A749-B073-044ADB441CE4}" srcOrd="0" destOrd="0" parTransId="{396DB0A3-122A-EB48-BA22-C065E582CD66}" sibTransId="{DC19DD46-0DC9-C840-B45F-AB1424B68577}"/>
    <dgm:cxn modelId="{5972F81A-22AA-2B45-A098-426F2B9BC1E6}" type="presOf" srcId="{C5B84777-B831-E34C-82BF-60AEF437394A}" destId="{220241E1-EA04-5042-8D62-F4528D8EE3AE}" srcOrd="0" destOrd="0" presId="urn:microsoft.com/office/officeart/2005/8/layout/hierarchy3"/>
    <dgm:cxn modelId="{F5C56F26-C344-2644-8D86-50BB4B57422B}" type="presOf" srcId="{9CBE0596-7933-5A47-AACD-11AFE4FF9932}" destId="{DE9B9DC9-9951-C147-B68F-F1D06B8D3072}" srcOrd="0" destOrd="0" presId="urn:microsoft.com/office/officeart/2005/8/layout/hierarchy3"/>
    <dgm:cxn modelId="{1953BE37-0F5C-E145-89A4-5F501A0960DA}" srcId="{37F2B196-E907-8442-8718-5162A5701912}" destId="{C5B84777-B831-E34C-82BF-60AEF437394A}" srcOrd="1" destOrd="0" parTransId="{CFB6C909-DC5E-F74D-9EEF-EDA8001CEFC9}" sibTransId="{3B858762-A287-A04B-B9D9-E3E7F2B8AB47}"/>
    <dgm:cxn modelId="{39B55D43-01AF-194F-8761-4800DD9AB315}" type="presOf" srcId="{CB60CF3D-7A87-9940-9665-0EA51003D1BE}" destId="{732D1F11-6C2C-484A-9F41-108979767A70}" srcOrd="0" destOrd="0" presId="urn:microsoft.com/office/officeart/2005/8/layout/hierarchy3"/>
    <dgm:cxn modelId="{105E1451-DDF9-B249-8D20-6C7C4397236F}" type="presOf" srcId="{37F2B196-E907-8442-8718-5162A5701912}" destId="{22CB06E3-4189-7A43-8F94-50D8F696D71A}" srcOrd="0" destOrd="0" presId="urn:microsoft.com/office/officeart/2005/8/layout/hierarchy3"/>
    <dgm:cxn modelId="{C7774E68-80F8-FA41-B9F5-3FE0120353B6}" type="presOf" srcId="{8F563D9C-798B-A749-B073-044ADB441CE4}" destId="{A7D5ADBA-B9C0-874B-AD7B-BB9838993373}" srcOrd="0" destOrd="0" presId="urn:microsoft.com/office/officeart/2005/8/layout/hierarchy3"/>
    <dgm:cxn modelId="{A94B216A-8B76-B14B-8CD0-358FBC30B85B}" type="presOf" srcId="{8F563D9C-798B-A749-B073-044ADB441CE4}" destId="{16EFD3BA-C886-A149-A51B-B27BE64708A3}" srcOrd="1" destOrd="0" presId="urn:microsoft.com/office/officeart/2005/8/layout/hierarchy3"/>
    <dgm:cxn modelId="{37E8BC74-554C-9A4C-9912-F09B52F66483}" srcId="{8F563D9C-798B-A749-B073-044ADB441CE4}" destId="{FEEBAC0F-A1D5-F74C-9319-B6BD55B400C0}" srcOrd="0" destOrd="0" parTransId="{CB60CF3D-7A87-9940-9665-0EA51003D1BE}" sibTransId="{379C4188-E2A3-7A4D-9B39-46D4D12089CD}"/>
    <dgm:cxn modelId="{5AAAFB90-F1A3-7940-9842-26DD63B1FDD9}" type="presOf" srcId="{90CAFC88-4C62-F242-B413-670D4BAAAD11}" destId="{13E76B15-318E-C44B-BBB9-13E4764C943B}" srcOrd="0" destOrd="0" presId="urn:microsoft.com/office/officeart/2005/8/layout/hierarchy3"/>
    <dgm:cxn modelId="{F67411BB-70C1-3347-B195-D3171FFD5B94}" type="presOf" srcId="{FEEBAC0F-A1D5-F74C-9319-B6BD55B400C0}" destId="{C221FDEE-B81D-F746-A6F9-8A3AD5BB124C}" srcOrd="0" destOrd="0" presId="urn:microsoft.com/office/officeart/2005/8/layout/hierarchy3"/>
    <dgm:cxn modelId="{12D6FDEC-5B75-424D-AA34-17BE28F515D8}" srcId="{C5B84777-B831-E34C-82BF-60AEF437394A}" destId="{90CAFC88-4C62-F242-B413-670D4BAAAD11}" srcOrd="0" destOrd="0" parTransId="{9CBE0596-7933-5A47-AACD-11AFE4FF9932}" sibTransId="{93FDA702-E37B-5F46-96DD-D588BDCCCA15}"/>
    <dgm:cxn modelId="{23C1337C-A870-6047-8A8A-EBBCF5EA5ABD}" type="presParOf" srcId="{22CB06E3-4189-7A43-8F94-50D8F696D71A}" destId="{F9A0C035-35C1-7F43-A1E2-E7CA2694522F}" srcOrd="0" destOrd="0" presId="urn:microsoft.com/office/officeart/2005/8/layout/hierarchy3"/>
    <dgm:cxn modelId="{AC62635C-7684-9542-A8C1-9E640BA246A4}" type="presParOf" srcId="{F9A0C035-35C1-7F43-A1E2-E7CA2694522F}" destId="{E8D8B88D-D78C-B944-8D1A-69EE9827FD8C}" srcOrd="0" destOrd="0" presId="urn:microsoft.com/office/officeart/2005/8/layout/hierarchy3"/>
    <dgm:cxn modelId="{0947FC6E-D42F-B545-B018-2B06965115B0}" type="presParOf" srcId="{E8D8B88D-D78C-B944-8D1A-69EE9827FD8C}" destId="{A7D5ADBA-B9C0-874B-AD7B-BB9838993373}" srcOrd="0" destOrd="0" presId="urn:microsoft.com/office/officeart/2005/8/layout/hierarchy3"/>
    <dgm:cxn modelId="{33B14417-9C51-F54D-A0A9-1942C37C207F}" type="presParOf" srcId="{E8D8B88D-D78C-B944-8D1A-69EE9827FD8C}" destId="{16EFD3BA-C886-A149-A51B-B27BE64708A3}" srcOrd="1" destOrd="0" presId="urn:microsoft.com/office/officeart/2005/8/layout/hierarchy3"/>
    <dgm:cxn modelId="{419231EE-7117-014B-A7CB-F0E57E692F87}" type="presParOf" srcId="{F9A0C035-35C1-7F43-A1E2-E7CA2694522F}" destId="{6004FF21-58B9-0346-BE65-AC93ABEC9E8C}" srcOrd="1" destOrd="0" presId="urn:microsoft.com/office/officeart/2005/8/layout/hierarchy3"/>
    <dgm:cxn modelId="{AEE87AE3-AC43-3D42-B2C7-2434ACB0AB89}" type="presParOf" srcId="{6004FF21-58B9-0346-BE65-AC93ABEC9E8C}" destId="{732D1F11-6C2C-484A-9F41-108979767A70}" srcOrd="0" destOrd="0" presId="urn:microsoft.com/office/officeart/2005/8/layout/hierarchy3"/>
    <dgm:cxn modelId="{9DD4A623-95B7-B646-B748-88527DEDB555}" type="presParOf" srcId="{6004FF21-58B9-0346-BE65-AC93ABEC9E8C}" destId="{C221FDEE-B81D-F746-A6F9-8A3AD5BB124C}" srcOrd="1" destOrd="0" presId="urn:microsoft.com/office/officeart/2005/8/layout/hierarchy3"/>
    <dgm:cxn modelId="{FE2F0A14-FDD3-2B42-8697-0933E0AC1EC6}" type="presParOf" srcId="{22CB06E3-4189-7A43-8F94-50D8F696D71A}" destId="{35925507-077A-5143-B3FB-81F48108B864}" srcOrd="1" destOrd="0" presId="urn:microsoft.com/office/officeart/2005/8/layout/hierarchy3"/>
    <dgm:cxn modelId="{0BF58BF9-628C-934B-9F3E-F78FB8BD5916}" type="presParOf" srcId="{35925507-077A-5143-B3FB-81F48108B864}" destId="{1E51064F-7E0D-0748-A480-FB742A2CABD7}" srcOrd="0" destOrd="0" presId="urn:microsoft.com/office/officeart/2005/8/layout/hierarchy3"/>
    <dgm:cxn modelId="{3C62A58D-19FC-4046-B2A0-95C3BC92C4CD}" type="presParOf" srcId="{1E51064F-7E0D-0748-A480-FB742A2CABD7}" destId="{220241E1-EA04-5042-8D62-F4528D8EE3AE}" srcOrd="0" destOrd="0" presId="urn:microsoft.com/office/officeart/2005/8/layout/hierarchy3"/>
    <dgm:cxn modelId="{01858311-7BD2-0447-AB1D-D10882906907}" type="presParOf" srcId="{1E51064F-7E0D-0748-A480-FB742A2CABD7}" destId="{2F633769-29AE-0D4B-BA42-88F687D490E7}" srcOrd="1" destOrd="0" presId="urn:microsoft.com/office/officeart/2005/8/layout/hierarchy3"/>
    <dgm:cxn modelId="{D2B9AD11-3396-6C47-8312-0F223A1958E7}" type="presParOf" srcId="{35925507-077A-5143-B3FB-81F48108B864}" destId="{74ED6A64-C6BF-834C-BF4C-5E34EC32E1B4}" srcOrd="1" destOrd="0" presId="urn:microsoft.com/office/officeart/2005/8/layout/hierarchy3"/>
    <dgm:cxn modelId="{39C97300-705A-C746-949A-D198CE6E9070}" type="presParOf" srcId="{74ED6A64-C6BF-834C-BF4C-5E34EC32E1B4}" destId="{DE9B9DC9-9951-C147-B68F-F1D06B8D3072}" srcOrd="0" destOrd="0" presId="urn:microsoft.com/office/officeart/2005/8/layout/hierarchy3"/>
    <dgm:cxn modelId="{E299527D-29A9-024E-94BC-EADC4CEFFC5C}" type="presParOf" srcId="{74ED6A64-C6BF-834C-BF4C-5E34EC32E1B4}" destId="{13E76B15-318E-C44B-BBB9-13E4764C943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106A0B-F479-5846-8DBB-89F08C2A292B}"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FE3497FF-D549-F643-B408-C7A783E0C9A6}">
      <dgm:prSet/>
      <dgm:spPr/>
      <dgm:t>
        <a:bodyPr/>
        <a:lstStyle/>
        <a:p>
          <a:r>
            <a:rPr lang="en-US" b="1"/>
            <a:t>P</a:t>
          </a:r>
          <a:r>
            <a:rPr lang="en-US"/>
            <a:t>olitical  </a:t>
          </a:r>
        </a:p>
      </dgm:t>
    </dgm:pt>
    <dgm:pt modelId="{C4C2D6C1-8534-9A4D-87F4-B0FE9F37F7BC}" type="parTrans" cxnId="{036CD3A5-3C04-A64D-B7D4-3A5A20430770}">
      <dgm:prSet/>
      <dgm:spPr/>
      <dgm:t>
        <a:bodyPr/>
        <a:lstStyle/>
        <a:p>
          <a:endParaRPr lang="en-US"/>
        </a:p>
      </dgm:t>
    </dgm:pt>
    <dgm:pt modelId="{86127284-2CE6-2F46-85CD-500711BD23D9}" type="sibTrans" cxnId="{036CD3A5-3C04-A64D-B7D4-3A5A20430770}">
      <dgm:prSet/>
      <dgm:spPr/>
      <dgm:t>
        <a:bodyPr/>
        <a:lstStyle/>
        <a:p>
          <a:endParaRPr lang="en-US"/>
        </a:p>
      </dgm:t>
    </dgm:pt>
    <dgm:pt modelId="{FD2E6367-91C1-5B48-89A3-823E994EC268}">
      <dgm:prSet/>
      <dgm:spPr/>
      <dgm:t>
        <a:bodyPr/>
        <a:lstStyle/>
        <a:p>
          <a:r>
            <a:rPr lang="en-US"/>
            <a:t>Paper products import/export trade policies and regulations.</a:t>
          </a:r>
        </a:p>
      </dgm:t>
    </dgm:pt>
    <dgm:pt modelId="{5B1C1BEF-E0DC-424B-B842-8115A4DDE034}" type="parTrans" cxnId="{0976BF18-BF15-EA44-84EB-54AAA4FD2C96}">
      <dgm:prSet/>
      <dgm:spPr/>
      <dgm:t>
        <a:bodyPr/>
        <a:lstStyle/>
        <a:p>
          <a:endParaRPr lang="en-US"/>
        </a:p>
      </dgm:t>
    </dgm:pt>
    <dgm:pt modelId="{DDD065E7-0140-AB43-B098-1273ED6B11C3}" type="sibTrans" cxnId="{0976BF18-BF15-EA44-84EB-54AAA4FD2C96}">
      <dgm:prSet/>
      <dgm:spPr/>
      <dgm:t>
        <a:bodyPr/>
        <a:lstStyle/>
        <a:p>
          <a:endParaRPr lang="en-US"/>
        </a:p>
      </dgm:t>
    </dgm:pt>
    <dgm:pt modelId="{3E185083-E61C-CF4C-AC9E-A0BE88EB3C21}">
      <dgm:prSet/>
      <dgm:spPr/>
      <dgm:t>
        <a:bodyPr/>
        <a:lstStyle/>
        <a:p>
          <a:r>
            <a:rPr lang="en-US"/>
            <a:t>Environmental policies affecting the paper industry.</a:t>
          </a:r>
        </a:p>
      </dgm:t>
    </dgm:pt>
    <dgm:pt modelId="{4483AA58-6A86-9346-ABE6-3485B420699A}" type="parTrans" cxnId="{F44E46C3-CEC9-A040-AB89-72E2B6E91ABA}">
      <dgm:prSet/>
      <dgm:spPr/>
      <dgm:t>
        <a:bodyPr/>
        <a:lstStyle/>
        <a:p>
          <a:endParaRPr lang="en-US"/>
        </a:p>
      </dgm:t>
    </dgm:pt>
    <dgm:pt modelId="{CA8FA3B7-D2B0-954B-84C6-4E729B787F80}" type="sibTrans" cxnId="{F44E46C3-CEC9-A040-AB89-72E2B6E91ABA}">
      <dgm:prSet/>
      <dgm:spPr/>
      <dgm:t>
        <a:bodyPr/>
        <a:lstStyle/>
        <a:p>
          <a:endParaRPr lang="en-US"/>
        </a:p>
      </dgm:t>
    </dgm:pt>
    <dgm:pt modelId="{850337E3-F72A-ED40-9D40-BC30DCD0A5F7}">
      <dgm:prSet/>
      <dgm:spPr/>
      <dgm:t>
        <a:bodyPr/>
        <a:lstStyle/>
        <a:p>
          <a:r>
            <a:rPr lang="en-US"/>
            <a:t>Political environment in regions where ECP operates.</a:t>
          </a:r>
        </a:p>
      </dgm:t>
    </dgm:pt>
    <dgm:pt modelId="{D2D55B60-CD46-7645-A206-B85615D1D475}" type="parTrans" cxnId="{7F8B400E-EA27-BD4E-A322-C926580949FF}">
      <dgm:prSet/>
      <dgm:spPr/>
      <dgm:t>
        <a:bodyPr/>
        <a:lstStyle/>
        <a:p>
          <a:endParaRPr lang="en-US"/>
        </a:p>
      </dgm:t>
    </dgm:pt>
    <dgm:pt modelId="{C90ABE32-4CE2-0749-8E90-E039BADE7C93}" type="sibTrans" cxnId="{7F8B400E-EA27-BD4E-A322-C926580949FF}">
      <dgm:prSet/>
      <dgm:spPr/>
      <dgm:t>
        <a:bodyPr/>
        <a:lstStyle/>
        <a:p>
          <a:endParaRPr lang="en-US"/>
        </a:p>
      </dgm:t>
    </dgm:pt>
    <dgm:pt modelId="{7B84116F-CA89-E34B-8A1A-EED0BFF42406}">
      <dgm:prSet/>
      <dgm:spPr/>
      <dgm:t>
        <a:bodyPr/>
        <a:lstStyle/>
        <a:p>
          <a:r>
            <a:rPr lang="en-US" b="1"/>
            <a:t>E</a:t>
          </a:r>
          <a:r>
            <a:rPr lang="en-US"/>
            <a:t>conomic</a:t>
          </a:r>
        </a:p>
      </dgm:t>
    </dgm:pt>
    <dgm:pt modelId="{89EACDD2-3874-2048-9AF1-AF5CD2FED209}" type="parTrans" cxnId="{90082269-BCCD-574C-AAE0-5BD683E25272}">
      <dgm:prSet/>
      <dgm:spPr/>
      <dgm:t>
        <a:bodyPr/>
        <a:lstStyle/>
        <a:p>
          <a:endParaRPr lang="en-US"/>
        </a:p>
      </dgm:t>
    </dgm:pt>
    <dgm:pt modelId="{8B4A124F-D546-564B-B2A6-542742002405}" type="sibTrans" cxnId="{90082269-BCCD-574C-AAE0-5BD683E25272}">
      <dgm:prSet/>
      <dgm:spPr/>
      <dgm:t>
        <a:bodyPr/>
        <a:lstStyle/>
        <a:p>
          <a:endParaRPr lang="en-US"/>
        </a:p>
      </dgm:t>
    </dgm:pt>
    <dgm:pt modelId="{A07B221B-B241-1441-9405-17F2412508CA}">
      <dgm:prSet/>
      <dgm:spPr/>
      <dgm:t>
        <a:bodyPr/>
        <a:lstStyle/>
        <a:p>
          <a:r>
            <a:rPr lang="en-US"/>
            <a:t>State of the economy where ECP operates.</a:t>
          </a:r>
        </a:p>
      </dgm:t>
    </dgm:pt>
    <dgm:pt modelId="{20AD3C12-121F-F943-8DD5-991857F49913}" type="parTrans" cxnId="{EA7493D1-B7C5-A747-88F9-F38355AA15A2}">
      <dgm:prSet/>
      <dgm:spPr/>
      <dgm:t>
        <a:bodyPr/>
        <a:lstStyle/>
        <a:p>
          <a:endParaRPr lang="en-US"/>
        </a:p>
      </dgm:t>
    </dgm:pt>
    <dgm:pt modelId="{7A7CBE84-7018-1E40-BC62-8FB0EA1CE3A2}" type="sibTrans" cxnId="{EA7493D1-B7C5-A747-88F9-F38355AA15A2}">
      <dgm:prSet/>
      <dgm:spPr/>
      <dgm:t>
        <a:bodyPr/>
        <a:lstStyle/>
        <a:p>
          <a:endParaRPr lang="en-US"/>
        </a:p>
      </dgm:t>
    </dgm:pt>
    <dgm:pt modelId="{F482CE00-8AAD-1F4B-8EA7-4DA7E44B9C50}">
      <dgm:prSet/>
      <dgm:spPr/>
      <dgm:t>
        <a:bodyPr/>
        <a:lstStyle/>
        <a:p>
          <a:r>
            <a:rPr lang="en-US"/>
            <a:t>Change in demand for paper products.</a:t>
          </a:r>
        </a:p>
      </dgm:t>
    </dgm:pt>
    <dgm:pt modelId="{94A9E983-ADEB-034D-A469-456483905006}" type="parTrans" cxnId="{99292870-BBE4-1946-8F9A-8D6E87BBF0A5}">
      <dgm:prSet/>
      <dgm:spPr/>
      <dgm:t>
        <a:bodyPr/>
        <a:lstStyle/>
        <a:p>
          <a:endParaRPr lang="en-US"/>
        </a:p>
      </dgm:t>
    </dgm:pt>
    <dgm:pt modelId="{65296A51-A797-4740-9434-5ECE4B0CDCB9}" type="sibTrans" cxnId="{99292870-BBE4-1946-8F9A-8D6E87BBF0A5}">
      <dgm:prSet/>
      <dgm:spPr/>
      <dgm:t>
        <a:bodyPr/>
        <a:lstStyle/>
        <a:p>
          <a:endParaRPr lang="en-US"/>
        </a:p>
      </dgm:t>
    </dgm:pt>
    <dgm:pt modelId="{98F5BADE-0217-5E42-B86E-7631EC13FEA2}">
      <dgm:prSet/>
      <dgm:spPr/>
      <dgm:t>
        <a:bodyPr/>
        <a:lstStyle/>
        <a:p>
          <a:r>
            <a:rPr lang="en-US"/>
            <a:t>Impact of inflation rate.</a:t>
          </a:r>
        </a:p>
      </dgm:t>
    </dgm:pt>
    <dgm:pt modelId="{69890C34-50AD-5440-BC4A-8F45766678DD}" type="parTrans" cxnId="{D832EEF6-4E8B-7B43-9497-744C697075EB}">
      <dgm:prSet/>
      <dgm:spPr/>
      <dgm:t>
        <a:bodyPr/>
        <a:lstStyle/>
        <a:p>
          <a:endParaRPr lang="en-US"/>
        </a:p>
      </dgm:t>
    </dgm:pt>
    <dgm:pt modelId="{FD77B09B-505C-5D4C-B986-91F4FD96B05E}" type="sibTrans" cxnId="{D832EEF6-4E8B-7B43-9497-744C697075EB}">
      <dgm:prSet/>
      <dgm:spPr/>
      <dgm:t>
        <a:bodyPr/>
        <a:lstStyle/>
        <a:p>
          <a:endParaRPr lang="en-US"/>
        </a:p>
      </dgm:t>
    </dgm:pt>
    <dgm:pt modelId="{E32EC5CC-FAEC-1242-A7B7-AF5211BDEB29}" type="pres">
      <dgm:prSet presAssocID="{CA106A0B-F479-5846-8DBB-89F08C2A292B}" presName="list" presStyleCnt="0">
        <dgm:presLayoutVars>
          <dgm:dir/>
          <dgm:animLvl val="lvl"/>
        </dgm:presLayoutVars>
      </dgm:prSet>
      <dgm:spPr/>
    </dgm:pt>
    <dgm:pt modelId="{9C602D0E-6C7B-114E-BE84-5B9B69C90950}" type="pres">
      <dgm:prSet presAssocID="{FE3497FF-D549-F643-B408-C7A783E0C9A6}" presName="posSpace" presStyleCnt="0"/>
      <dgm:spPr/>
    </dgm:pt>
    <dgm:pt modelId="{9AF6EA6F-B203-F84B-8F61-5A75F480F358}" type="pres">
      <dgm:prSet presAssocID="{FE3497FF-D549-F643-B408-C7A783E0C9A6}" presName="vertFlow" presStyleCnt="0"/>
      <dgm:spPr/>
    </dgm:pt>
    <dgm:pt modelId="{85242EF5-76F7-0D46-A730-4DC2062BDC4D}" type="pres">
      <dgm:prSet presAssocID="{FE3497FF-D549-F643-B408-C7A783E0C9A6}" presName="topSpace" presStyleCnt="0"/>
      <dgm:spPr/>
    </dgm:pt>
    <dgm:pt modelId="{D46A17E6-63D6-344B-A97B-53736EC6E799}" type="pres">
      <dgm:prSet presAssocID="{FE3497FF-D549-F643-B408-C7A783E0C9A6}" presName="firstComp" presStyleCnt="0"/>
      <dgm:spPr/>
    </dgm:pt>
    <dgm:pt modelId="{31F08D8C-3FB1-7F41-9381-961F734DB3E2}" type="pres">
      <dgm:prSet presAssocID="{FE3497FF-D549-F643-B408-C7A783E0C9A6}" presName="firstChild" presStyleLbl="bgAccFollowNode1" presStyleIdx="0" presStyleCnt="6"/>
      <dgm:spPr/>
    </dgm:pt>
    <dgm:pt modelId="{DEB5B31A-AF43-D64C-AB2C-9AF52A3CBB75}" type="pres">
      <dgm:prSet presAssocID="{FE3497FF-D549-F643-B408-C7A783E0C9A6}" presName="firstChildTx" presStyleLbl="bgAccFollowNode1" presStyleIdx="0" presStyleCnt="6">
        <dgm:presLayoutVars>
          <dgm:bulletEnabled val="1"/>
        </dgm:presLayoutVars>
      </dgm:prSet>
      <dgm:spPr/>
    </dgm:pt>
    <dgm:pt modelId="{7308CF25-DDE2-F94B-990E-7FF78EC1FF53}" type="pres">
      <dgm:prSet presAssocID="{3E185083-E61C-CF4C-AC9E-A0BE88EB3C21}" presName="comp" presStyleCnt="0"/>
      <dgm:spPr/>
    </dgm:pt>
    <dgm:pt modelId="{793620DC-C43D-6843-8A6E-3B65C512D84E}" type="pres">
      <dgm:prSet presAssocID="{3E185083-E61C-CF4C-AC9E-A0BE88EB3C21}" presName="child" presStyleLbl="bgAccFollowNode1" presStyleIdx="1" presStyleCnt="6"/>
      <dgm:spPr/>
    </dgm:pt>
    <dgm:pt modelId="{4961C32F-8CED-FA4C-BFCE-C555C0E3B8F1}" type="pres">
      <dgm:prSet presAssocID="{3E185083-E61C-CF4C-AC9E-A0BE88EB3C21}" presName="childTx" presStyleLbl="bgAccFollowNode1" presStyleIdx="1" presStyleCnt="6">
        <dgm:presLayoutVars>
          <dgm:bulletEnabled val="1"/>
        </dgm:presLayoutVars>
      </dgm:prSet>
      <dgm:spPr/>
    </dgm:pt>
    <dgm:pt modelId="{389E41DC-26C7-D842-850A-FA1FAFC99157}" type="pres">
      <dgm:prSet presAssocID="{850337E3-F72A-ED40-9D40-BC30DCD0A5F7}" presName="comp" presStyleCnt="0"/>
      <dgm:spPr/>
    </dgm:pt>
    <dgm:pt modelId="{A2A5AE35-6D77-C24D-BC21-CDFE0EA5881D}" type="pres">
      <dgm:prSet presAssocID="{850337E3-F72A-ED40-9D40-BC30DCD0A5F7}" presName="child" presStyleLbl="bgAccFollowNode1" presStyleIdx="2" presStyleCnt="6"/>
      <dgm:spPr/>
    </dgm:pt>
    <dgm:pt modelId="{1988E64A-97BB-9D48-B727-CE8855A94A00}" type="pres">
      <dgm:prSet presAssocID="{850337E3-F72A-ED40-9D40-BC30DCD0A5F7}" presName="childTx" presStyleLbl="bgAccFollowNode1" presStyleIdx="2" presStyleCnt="6">
        <dgm:presLayoutVars>
          <dgm:bulletEnabled val="1"/>
        </dgm:presLayoutVars>
      </dgm:prSet>
      <dgm:spPr/>
    </dgm:pt>
    <dgm:pt modelId="{365CA7F6-11D1-454B-9DDB-E159D73C63E9}" type="pres">
      <dgm:prSet presAssocID="{FE3497FF-D549-F643-B408-C7A783E0C9A6}" presName="negSpace" presStyleCnt="0"/>
      <dgm:spPr/>
    </dgm:pt>
    <dgm:pt modelId="{863F636C-5655-A64C-8733-F8742F466788}" type="pres">
      <dgm:prSet presAssocID="{FE3497FF-D549-F643-B408-C7A783E0C9A6}" presName="circle" presStyleLbl="node1" presStyleIdx="0" presStyleCnt="2"/>
      <dgm:spPr/>
    </dgm:pt>
    <dgm:pt modelId="{A88DE9AC-B718-E84A-A7BF-78EF2DC11DD8}" type="pres">
      <dgm:prSet presAssocID="{86127284-2CE6-2F46-85CD-500711BD23D9}" presName="transSpace" presStyleCnt="0"/>
      <dgm:spPr/>
    </dgm:pt>
    <dgm:pt modelId="{1A14E10B-EA32-F141-B6D5-16D8A7BA9DD4}" type="pres">
      <dgm:prSet presAssocID="{7B84116F-CA89-E34B-8A1A-EED0BFF42406}" presName="posSpace" presStyleCnt="0"/>
      <dgm:spPr/>
    </dgm:pt>
    <dgm:pt modelId="{2C5C5509-908D-2E48-9D6D-5041D950A86D}" type="pres">
      <dgm:prSet presAssocID="{7B84116F-CA89-E34B-8A1A-EED0BFF42406}" presName="vertFlow" presStyleCnt="0"/>
      <dgm:spPr/>
    </dgm:pt>
    <dgm:pt modelId="{B5090053-71F9-AF4D-B4DD-74BC463F62CC}" type="pres">
      <dgm:prSet presAssocID="{7B84116F-CA89-E34B-8A1A-EED0BFF42406}" presName="topSpace" presStyleCnt="0"/>
      <dgm:spPr/>
    </dgm:pt>
    <dgm:pt modelId="{FC964B49-46D9-0342-9E7A-5EEFFFA60C39}" type="pres">
      <dgm:prSet presAssocID="{7B84116F-CA89-E34B-8A1A-EED0BFF42406}" presName="firstComp" presStyleCnt="0"/>
      <dgm:spPr/>
    </dgm:pt>
    <dgm:pt modelId="{842275D7-54E3-2A49-A3DE-4DEE4EA1117B}" type="pres">
      <dgm:prSet presAssocID="{7B84116F-CA89-E34B-8A1A-EED0BFF42406}" presName="firstChild" presStyleLbl="bgAccFollowNode1" presStyleIdx="3" presStyleCnt="6"/>
      <dgm:spPr/>
    </dgm:pt>
    <dgm:pt modelId="{46EA7935-91D5-EE45-838A-BD6077A3273B}" type="pres">
      <dgm:prSet presAssocID="{7B84116F-CA89-E34B-8A1A-EED0BFF42406}" presName="firstChildTx" presStyleLbl="bgAccFollowNode1" presStyleIdx="3" presStyleCnt="6">
        <dgm:presLayoutVars>
          <dgm:bulletEnabled val="1"/>
        </dgm:presLayoutVars>
      </dgm:prSet>
      <dgm:spPr/>
    </dgm:pt>
    <dgm:pt modelId="{B889EFA1-82A8-C343-AA8A-A7E88E6E6B87}" type="pres">
      <dgm:prSet presAssocID="{F482CE00-8AAD-1F4B-8EA7-4DA7E44B9C50}" presName="comp" presStyleCnt="0"/>
      <dgm:spPr/>
    </dgm:pt>
    <dgm:pt modelId="{5CBFD12F-A058-CD47-AB57-9CBFD48548BD}" type="pres">
      <dgm:prSet presAssocID="{F482CE00-8AAD-1F4B-8EA7-4DA7E44B9C50}" presName="child" presStyleLbl="bgAccFollowNode1" presStyleIdx="4" presStyleCnt="6"/>
      <dgm:spPr/>
    </dgm:pt>
    <dgm:pt modelId="{D65B0049-19BD-D94E-BFD2-5FA7C13EAC6F}" type="pres">
      <dgm:prSet presAssocID="{F482CE00-8AAD-1F4B-8EA7-4DA7E44B9C50}" presName="childTx" presStyleLbl="bgAccFollowNode1" presStyleIdx="4" presStyleCnt="6">
        <dgm:presLayoutVars>
          <dgm:bulletEnabled val="1"/>
        </dgm:presLayoutVars>
      </dgm:prSet>
      <dgm:spPr/>
    </dgm:pt>
    <dgm:pt modelId="{18F4F01B-29DB-4E45-988A-C2D67A1BFC4D}" type="pres">
      <dgm:prSet presAssocID="{98F5BADE-0217-5E42-B86E-7631EC13FEA2}" presName="comp" presStyleCnt="0"/>
      <dgm:spPr/>
    </dgm:pt>
    <dgm:pt modelId="{DE732873-8A43-6A48-9A2B-0D70195DB182}" type="pres">
      <dgm:prSet presAssocID="{98F5BADE-0217-5E42-B86E-7631EC13FEA2}" presName="child" presStyleLbl="bgAccFollowNode1" presStyleIdx="5" presStyleCnt="6"/>
      <dgm:spPr/>
    </dgm:pt>
    <dgm:pt modelId="{F1545EC2-6977-AA4E-BB11-E51C0E419740}" type="pres">
      <dgm:prSet presAssocID="{98F5BADE-0217-5E42-B86E-7631EC13FEA2}" presName="childTx" presStyleLbl="bgAccFollowNode1" presStyleIdx="5" presStyleCnt="6">
        <dgm:presLayoutVars>
          <dgm:bulletEnabled val="1"/>
        </dgm:presLayoutVars>
      </dgm:prSet>
      <dgm:spPr/>
    </dgm:pt>
    <dgm:pt modelId="{22637C72-8FEF-3440-A9C5-B135033FCD43}" type="pres">
      <dgm:prSet presAssocID="{7B84116F-CA89-E34B-8A1A-EED0BFF42406}" presName="negSpace" presStyleCnt="0"/>
      <dgm:spPr/>
    </dgm:pt>
    <dgm:pt modelId="{F6D294C9-847D-A440-85EB-94B502629F5C}" type="pres">
      <dgm:prSet presAssocID="{7B84116F-CA89-E34B-8A1A-EED0BFF42406}" presName="circle" presStyleLbl="node1" presStyleIdx="1" presStyleCnt="2"/>
      <dgm:spPr/>
    </dgm:pt>
  </dgm:ptLst>
  <dgm:cxnLst>
    <dgm:cxn modelId="{5F65810B-7A29-674E-882E-6EB71245C9AD}" type="presOf" srcId="{3E185083-E61C-CF4C-AC9E-A0BE88EB3C21}" destId="{793620DC-C43D-6843-8A6E-3B65C512D84E}" srcOrd="0" destOrd="0" presId="urn:microsoft.com/office/officeart/2005/8/layout/hList9"/>
    <dgm:cxn modelId="{7F8B400E-EA27-BD4E-A322-C926580949FF}" srcId="{FE3497FF-D549-F643-B408-C7A783E0C9A6}" destId="{850337E3-F72A-ED40-9D40-BC30DCD0A5F7}" srcOrd="2" destOrd="0" parTransId="{D2D55B60-CD46-7645-A206-B85615D1D475}" sibTransId="{C90ABE32-4CE2-0749-8E90-E039BADE7C93}"/>
    <dgm:cxn modelId="{4E52A615-C83E-9F4C-B8A3-9454DD4251BD}" type="presOf" srcId="{F482CE00-8AAD-1F4B-8EA7-4DA7E44B9C50}" destId="{5CBFD12F-A058-CD47-AB57-9CBFD48548BD}" srcOrd="0" destOrd="0" presId="urn:microsoft.com/office/officeart/2005/8/layout/hList9"/>
    <dgm:cxn modelId="{0976BF18-BF15-EA44-84EB-54AAA4FD2C96}" srcId="{FE3497FF-D549-F643-B408-C7A783E0C9A6}" destId="{FD2E6367-91C1-5B48-89A3-823E994EC268}" srcOrd="0" destOrd="0" parTransId="{5B1C1BEF-E0DC-424B-B842-8115A4DDE034}" sibTransId="{DDD065E7-0140-AB43-B098-1273ED6B11C3}"/>
    <dgm:cxn modelId="{2AC77B23-25C5-374E-89EB-2FF72321A9F5}" type="presOf" srcId="{FE3497FF-D549-F643-B408-C7A783E0C9A6}" destId="{863F636C-5655-A64C-8733-F8742F466788}" srcOrd="0" destOrd="0" presId="urn:microsoft.com/office/officeart/2005/8/layout/hList9"/>
    <dgm:cxn modelId="{32C0B531-CD6F-9C4E-9A6F-F2364745F7BD}" type="presOf" srcId="{CA106A0B-F479-5846-8DBB-89F08C2A292B}" destId="{E32EC5CC-FAEC-1242-A7B7-AF5211BDEB29}" srcOrd="0" destOrd="0" presId="urn:microsoft.com/office/officeart/2005/8/layout/hList9"/>
    <dgm:cxn modelId="{28EB6433-997D-A54C-8A5A-821516DC2946}" type="presOf" srcId="{7B84116F-CA89-E34B-8A1A-EED0BFF42406}" destId="{F6D294C9-847D-A440-85EB-94B502629F5C}" srcOrd="0" destOrd="0" presId="urn:microsoft.com/office/officeart/2005/8/layout/hList9"/>
    <dgm:cxn modelId="{F0511742-2C90-5F40-A671-8CE00A1A8261}" type="presOf" srcId="{850337E3-F72A-ED40-9D40-BC30DCD0A5F7}" destId="{1988E64A-97BB-9D48-B727-CE8855A94A00}" srcOrd="1" destOrd="0" presId="urn:microsoft.com/office/officeart/2005/8/layout/hList9"/>
    <dgm:cxn modelId="{721D3E42-CD8B-8F43-9914-E914C315FB44}" type="presOf" srcId="{850337E3-F72A-ED40-9D40-BC30DCD0A5F7}" destId="{A2A5AE35-6D77-C24D-BC21-CDFE0EA5881D}" srcOrd="0" destOrd="0" presId="urn:microsoft.com/office/officeart/2005/8/layout/hList9"/>
    <dgm:cxn modelId="{90082269-BCCD-574C-AAE0-5BD683E25272}" srcId="{CA106A0B-F479-5846-8DBB-89F08C2A292B}" destId="{7B84116F-CA89-E34B-8A1A-EED0BFF42406}" srcOrd="1" destOrd="0" parTransId="{89EACDD2-3874-2048-9AF1-AF5CD2FED209}" sibTransId="{8B4A124F-D546-564B-B2A6-542742002405}"/>
    <dgm:cxn modelId="{99292870-BBE4-1946-8F9A-8D6E87BBF0A5}" srcId="{7B84116F-CA89-E34B-8A1A-EED0BFF42406}" destId="{F482CE00-8AAD-1F4B-8EA7-4DA7E44B9C50}" srcOrd="1" destOrd="0" parTransId="{94A9E983-ADEB-034D-A469-456483905006}" sibTransId="{65296A51-A797-4740-9434-5ECE4B0CDCB9}"/>
    <dgm:cxn modelId="{D119BD7B-2936-8348-A870-6D236E99577E}" type="presOf" srcId="{3E185083-E61C-CF4C-AC9E-A0BE88EB3C21}" destId="{4961C32F-8CED-FA4C-BFCE-C555C0E3B8F1}" srcOrd="1" destOrd="0" presId="urn:microsoft.com/office/officeart/2005/8/layout/hList9"/>
    <dgm:cxn modelId="{482AEC80-AA77-6448-8BAF-83E33982C157}" type="presOf" srcId="{F482CE00-8AAD-1F4B-8EA7-4DA7E44B9C50}" destId="{D65B0049-19BD-D94E-BFD2-5FA7C13EAC6F}" srcOrd="1" destOrd="0" presId="urn:microsoft.com/office/officeart/2005/8/layout/hList9"/>
    <dgm:cxn modelId="{1B47D282-1F4B-694C-BC78-B05C5FACAA90}" type="presOf" srcId="{98F5BADE-0217-5E42-B86E-7631EC13FEA2}" destId="{F1545EC2-6977-AA4E-BB11-E51C0E419740}" srcOrd="1" destOrd="0" presId="urn:microsoft.com/office/officeart/2005/8/layout/hList9"/>
    <dgm:cxn modelId="{F3B58A9D-2BE9-304B-BD54-375B889AD072}" type="presOf" srcId="{FD2E6367-91C1-5B48-89A3-823E994EC268}" destId="{DEB5B31A-AF43-D64C-AB2C-9AF52A3CBB75}" srcOrd="1" destOrd="0" presId="urn:microsoft.com/office/officeart/2005/8/layout/hList9"/>
    <dgm:cxn modelId="{036CD3A5-3C04-A64D-B7D4-3A5A20430770}" srcId="{CA106A0B-F479-5846-8DBB-89F08C2A292B}" destId="{FE3497FF-D549-F643-B408-C7A783E0C9A6}" srcOrd="0" destOrd="0" parTransId="{C4C2D6C1-8534-9A4D-87F4-B0FE9F37F7BC}" sibTransId="{86127284-2CE6-2F46-85CD-500711BD23D9}"/>
    <dgm:cxn modelId="{77CCA2AE-0F4E-9D42-80B8-EE455886D50D}" type="presOf" srcId="{A07B221B-B241-1441-9405-17F2412508CA}" destId="{46EA7935-91D5-EE45-838A-BD6077A3273B}" srcOrd="1" destOrd="0" presId="urn:microsoft.com/office/officeart/2005/8/layout/hList9"/>
    <dgm:cxn modelId="{4A3CD0C0-7BF8-284F-A9FE-93B275D2C53B}" type="presOf" srcId="{A07B221B-B241-1441-9405-17F2412508CA}" destId="{842275D7-54E3-2A49-A3DE-4DEE4EA1117B}" srcOrd="0" destOrd="0" presId="urn:microsoft.com/office/officeart/2005/8/layout/hList9"/>
    <dgm:cxn modelId="{F44E46C3-CEC9-A040-AB89-72E2B6E91ABA}" srcId="{FE3497FF-D549-F643-B408-C7A783E0C9A6}" destId="{3E185083-E61C-CF4C-AC9E-A0BE88EB3C21}" srcOrd="1" destOrd="0" parTransId="{4483AA58-6A86-9346-ABE6-3485B420699A}" sibTransId="{CA8FA3B7-D2B0-954B-84C6-4E729B787F80}"/>
    <dgm:cxn modelId="{634971CE-E7F5-A545-834D-C5E50B8C7286}" type="presOf" srcId="{FD2E6367-91C1-5B48-89A3-823E994EC268}" destId="{31F08D8C-3FB1-7F41-9381-961F734DB3E2}" srcOrd="0" destOrd="0" presId="urn:microsoft.com/office/officeart/2005/8/layout/hList9"/>
    <dgm:cxn modelId="{EA7493D1-B7C5-A747-88F9-F38355AA15A2}" srcId="{7B84116F-CA89-E34B-8A1A-EED0BFF42406}" destId="{A07B221B-B241-1441-9405-17F2412508CA}" srcOrd="0" destOrd="0" parTransId="{20AD3C12-121F-F943-8DD5-991857F49913}" sibTransId="{7A7CBE84-7018-1E40-BC62-8FB0EA1CE3A2}"/>
    <dgm:cxn modelId="{D832EEF6-4E8B-7B43-9497-744C697075EB}" srcId="{7B84116F-CA89-E34B-8A1A-EED0BFF42406}" destId="{98F5BADE-0217-5E42-B86E-7631EC13FEA2}" srcOrd="2" destOrd="0" parTransId="{69890C34-50AD-5440-BC4A-8F45766678DD}" sibTransId="{FD77B09B-505C-5D4C-B986-91F4FD96B05E}"/>
    <dgm:cxn modelId="{2C940EF9-710F-3446-AEEE-F19BFE299DE9}" type="presOf" srcId="{98F5BADE-0217-5E42-B86E-7631EC13FEA2}" destId="{DE732873-8A43-6A48-9A2B-0D70195DB182}" srcOrd="0" destOrd="0" presId="urn:microsoft.com/office/officeart/2005/8/layout/hList9"/>
    <dgm:cxn modelId="{6CA44671-C9C1-C245-BB04-FEF55E76938C}" type="presParOf" srcId="{E32EC5CC-FAEC-1242-A7B7-AF5211BDEB29}" destId="{9C602D0E-6C7B-114E-BE84-5B9B69C90950}" srcOrd="0" destOrd="0" presId="urn:microsoft.com/office/officeart/2005/8/layout/hList9"/>
    <dgm:cxn modelId="{3D2A9D26-296C-2940-8464-10E75FB49337}" type="presParOf" srcId="{E32EC5CC-FAEC-1242-A7B7-AF5211BDEB29}" destId="{9AF6EA6F-B203-F84B-8F61-5A75F480F358}" srcOrd="1" destOrd="0" presId="urn:microsoft.com/office/officeart/2005/8/layout/hList9"/>
    <dgm:cxn modelId="{D3F5AE6B-947F-6046-92A8-4D588E0CE958}" type="presParOf" srcId="{9AF6EA6F-B203-F84B-8F61-5A75F480F358}" destId="{85242EF5-76F7-0D46-A730-4DC2062BDC4D}" srcOrd="0" destOrd="0" presId="urn:microsoft.com/office/officeart/2005/8/layout/hList9"/>
    <dgm:cxn modelId="{9CAF063C-0DDD-0442-A0BC-69B98C26C37D}" type="presParOf" srcId="{9AF6EA6F-B203-F84B-8F61-5A75F480F358}" destId="{D46A17E6-63D6-344B-A97B-53736EC6E799}" srcOrd="1" destOrd="0" presId="urn:microsoft.com/office/officeart/2005/8/layout/hList9"/>
    <dgm:cxn modelId="{41E4309E-791C-2D42-83AB-FAD9A4D05D71}" type="presParOf" srcId="{D46A17E6-63D6-344B-A97B-53736EC6E799}" destId="{31F08D8C-3FB1-7F41-9381-961F734DB3E2}" srcOrd="0" destOrd="0" presId="urn:microsoft.com/office/officeart/2005/8/layout/hList9"/>
    <dgm:cxn modelId="{07EEDCB2-E7BD-A14C-B5EB-C40963495552}" type="presParOf" srcId="{D46A17E6-63D6-344B-A97B-53736EC6E799}" destId="{DEB5B31A-AF43-D64C-AB2C-9AF52A3CBB75}" srcOrd="1" destOrd="0" presId="urn:microsoft.com/office/officeart/2005/8/layout/hList9"/>
    <dgm:cxn modelId="{E84B13B5-1364-EF47-B80D-48C5EDE5E63A}" type="presParOf" srcId="{9AF6EA6F-B203-F84B-8F61-5A75F480F358}" destId="{7308CF25-DDE2-F94B-990E-7FF78EC1FF53}" srcOrd="2" destOrd="0" presId="urn:microsoft.com/office/officeart/2005/8/layout/hList9"/>
    <dgm:cxn modelId="{F52C452A-E215-8946-AD5A-309FD446C29A}" type="presParOf" srcId="{7308CF25-DDE2-F94B-990E-7FF78EC1FF53}" destId="{793620DC-C43D-6843-8A6E-3B65C512D84E}" srcOrd="0" destOrd="0" presId="urn:microsoft.com/office/officeart/2005/8/layout/hList9"/>
    <dgm:cxn modelId="{DCC3E9C3-40EE-AC41-BED2-3C20AC339810}" type="presParOf" srcId="{7308CF25-DDE2-F94B-990E-7FF78EC1FF53}" destId="{4961C32F-8CED-FA4C-BFCE-C555C0E3B8F1}" srcOrd="1" destOrd="0" presId="urn:microsoft.com/office/officeart/2005/8/layout/hList9"/>
    <dgm:cxn modelId="{38131BC3-77F1-024A-AC1F-659468B0EC89}" type="presParOf" srcId="{9AF6EA6F-B203-F84B-8F61-5A75F480F358}" destId="{389E41DC-26C7-D842-850A-FA1FAFC99157}" srcOrd="3" destOrd="0" presId="urn:microsoft.com/office/officeart/2005/8/layout/hList9"/>
    <dgm:cxn modelId="{10507610-A61B-E84E-A121-86E6B21C847E}" type="presParOf" srcId="{389E41DC-26C7-D842-850A-FA1FAFC99157}" destId="{A2A5AE35-6D77-C24D-BC21-CDFE0EA5881D}" srcOrd="0" destOrd="0" presId="urn:microsoft.com/office/officeart/2005/8/layout/hList9"/>
    <dgm:cxn modelId="{DF1CC41F-7245-414D-A661-D7B40B39FCE4}" type="presParOf" srcId="{389E41DC-26C7-D842-850A-FA1FAFC99157}" destId="{1988E64A-97BB-9D48-B727-CE8855A94A00}" srcOrd="1" destOrd="0" presId="urn:microsoft.com/office/officeart/2005/8/layout/hList9"/>
    <dgm:cxn modelId="{995E5C2A-4F32-664C-9031-FF22754F104D}" type="presParOf" srcId="{E32EC5CC-FAEC-1242-A7B7-AF5211BDEB29}" destId="{365CA7F6-11D1-454B-9DDB-E159D73C63E9}" srcOrd="2" destOrd="0" presId="urn:microsoft.com/office/officeart/2005/8/layout/hList9"/>
    <dgm:cxn modelId="{DBF18711-A194-B447-9CB5-C2B0B6B661E7}" type="presParOf" srcId="{E32EC5CC-FAEC-1242-A7B7-AF5211BDEB29}" destId="{863F636C-5655-A64C-8733-F8742F466788}" srcOrd="3" destOrd="0" presId="urn:microsoft.com/office/officeart/2005/8/layout/hList9"/>
    <dgm:cxn modelId="{7E960089-6BBB-964C-A1B3-FD04D6F7C107}" type="presParOf" srcId="{E32EC5CC-FAEC-1242-A7B7-AF5211BDEB29}" destId="{A88DE9AC-B718-E84A-A7BF-78EF2DC11DD8}" srcOrd="4" destOrd="0" presId="urn:microsoft.com/office/officeart/2005/8/layout/hList9"/>
    <dgm:cxn modelId="{61D5B7BE-7A8B-6B43-A2EE-862973A569D0}" type="presParOf" srcId="{E32EC5CC-FAEC-1242-A7B7-AF5211BDEB29}" destId="{1A14E10B-EA32-F141-B6D5-16D8A7BA9DD4}" srcOrd="5" destOrd="0" presId="urn:microsoft.com/office/officeart/2005/8/layout/hList9"/>
    <dgm:cxn modelId="{59D5BFC7-B2AA-394E-ADD3-59F8059A2276}" type="presParOf" srcId="{E32EC5CC-FAEC-1242-A7B7-AF5211BDEB29}" destId="{2C5C5509-908D-2E48-9D6D-5041D950A86D}" srcOrd="6" destOrd="0" presId="urn:microsoft.com/office/officeart/2005/8/layout/hList9"/>
    <dgm:cxn modelId="{9CCB0175-D7A5-C345-B23D-7F3E7A8F60FE}" type="presParOf" srcId="{2C5C5509-908D-2E48-9D6D-5041D950A86D}" destId="{B5090053-71F9-AF4D-B4DD-74BC463F62CC}" srcOrd="0" destOrd="0" presId="urn:microsoft.com/office/officeart/2005/8/layout/hList9"/>
    <dgm:cxn modelId="{2298DD7D-A4B2-3243-AB9F-61E33A270E37}" type="presParOf" srcId="{2C5C5509-908D-2E48-9D6D-5041D950A86D}" destId="{FC964B49-46D9-0342-9E7A-5EEFFFA60C39}" srcOrd="1" destOrd="0" presId="urn:microsoft.com/office/officeart/2005/8/layout/hList9"/>
    <dgm:cxn modelId="{537A8F0D-23F8-4F47-92A6-9776DE5CA6FA}" type="presParOf" srcId="{FC964B49-46D9-0342-9E7A-5EEFFFA60C39}" destId="{842275D7-54E3-2A49-A3DE-4DEE4EA1117B}" srcOrd="0" destOrd="0" presId="urn:microsoft.com/office/officeart/2005/8/layout/hList9"/>
    <dgm:cxn modelId="{A916CAFC-BFA8-9346-AFBC-D1DD639F8AC1}" type="presParOf" srcId="{FC964B49-46D9-0342-9E7A-5EEFFFA60C39}" destId="{46EA7935-91D5-EE45-838A-BD6077A3273B}" srcOrd="1" destOrd="0" presId="urn:microsoft.com/office/officeart/2005/8/layout/hList9"/>
    <dgm:cxn modelId="{83B9EF8B-73C0-CC40-B09F-0495F0056E37}" type="presParOf" srcId="{2C5C5509-908D-2E48-9D6D-5041D950A86D}" destId="{B889EFA1-82A8-C343-AA8A-A7E88E6E6B87}" srcOrd="2" destOrd="0" presId="urn:microsoft.com/office/officeart/2005/8/layout/hList9"/>
    <dgm:cxn modelId="{7072D1AA-B7E5-E44A-B62E-276E819B6CB9}" type="presParOf" srcId="{B889EFA1-82A8-C343-AA8A-A7E88E6E6B87}" destId="{5CBFD12F-A058-CD47-AB57-9CBFD48548BD}" srcOrd="0" destOrd="0" presId="urn:microsoft.com/office/officeart/2005/8/layout/hList9"/>
    <dgm:cxn modelId="{D4B32E21-242F-4345-A989-DDA9F2182FAD}" type="presParOf" srcId="{B889EFA1-82A8-C343-AA8A-A7E88E6E6B87}" destId="{D65B0049-19BD-D94E-BFD2-5FA7C13EAC6F}" srcOrd="1" destOrd="0" presId="urn:microsoft.com/office/officeart/2005/8/layout/hList9"/>
    <dgm:cxn modelId="{686BE5EF-9A4A-AA4E-9496-2F7A4D8AAD79}" type="presParOf" srcId="{2C5C5509-908D-2E48-9D6D-5041D950A86D}" destId="{18F4F01B-29DB-4E45-988A-C2D67A1BFC4D}" srcOrd="3" destOrd="0" presId="urn:microsoft.com/office/officeart/2005/8/layout/hList9"/>
    <dgm:cxn modelId="{EF72B659-3DD2-1841-B454-D088D3DF9150}" type="presParOf" srcId="{18F4F01B-29DB-4E45-988A-C2D67A1BFC4D}" destId="{DE732873-8A43-6A48-9A2B-0D70195DB182}" srcOrd="0" destOrd="0" presId="urn:microsoft.com/office/officeart/2005/8/layout/hList9"/>
    <dgm:cxn modelId="{6D2E5C70-4146-3E45-9382-CC942D7AB0F1}" type="presParOf" srcId="{18F4F01B-29DB-4E45-988A-C2D67A1BFC4D}" destId="{F1545EC2-6977-AA4E-BB11-E51C0E419740}" srcOrd="1" destOrd="0" presId="urn:microsoft.com/office/officeart/2005/8/layout/hList9"/>
    <dgm:cxn modelId="{8E6650C5-9F01-464F-84DA-AB4A293BA01C}" type="presParOf" srcId="{E32EC5CC-FAEC-1242-A7B7-AF5211BDEB29}" destId="{22637C72-8FEF-3440-A9C5-B135033FCD43}" srcOrd="7" destOrd="0" presId="urn:microsoft.com/office/officeart/2005/8/layout/hList9"/>
    <dgm:cxn modelId="{3915C8E4-7215-1E46-AB08-13FC3AD5C6A6}" type="presParOf" srcId="{E32EC5CC-FAEC-1242-A7B7-AF5211BDEB29}" destId="{F6D294C9-847D-A440-85EB-94B502629F5C}"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D438B5-7768-CA47-B430-2AC64F127A8E}"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39A16CCC-936E-2441-9F6F-7C8144E135ED}">
      <dgm:prSet/>
      <dgm:spPr/>
      <dgm:t>
        <a:bodyPr/>
        <a:lstStyle/>
        <a:p>
          <a:r>
            <a:rPr lang="en-US" b="1"/>
            <a:t>S</a:t>
          </a:r>
          <a:r>
            <a:rPr lang="en-US"/>
            <a:t>ocial  </a:t>
          </a:r>
        </a:p>
      </dgm:t>
    </dgm:pt>
    <dgm:pt modelId="{4B231A85-A504-DF41-BD7F-69CEA8C259E1}" type="parTrans" cxnId="{7479E9A5-047D-2845-AA55-582BF79E7554}">
      <dgm:prSet/>
      <dgm:spPr/>
      <dgm:t>
        <a:bodyPr/>
        <a:lstStyle/>
        <a:p>
          <a:endParaRPr lang="en-US"/>
        </a:p>
      </dgm:t>
    </dgm:pt>
    <dgm:pt modelId="{8BDB9D2F-8C62-D746-B9F8-86CDDD4E7D4E}" type="sibTrans" cxnId="{7479E9A5-047D-2845-AA55-582BF79E7554}">
      <dgm:prSet/>
      <dgm:spPr/>
      <dgm:t>
        <a:bodyPr/>
        <a:lstStyle/>
        <a:p>
          <a:endParaRPr lang="en-US"/>
        </a:p>
      </dgm:t>
    </dgm:pt>
    <dgm:pt modelId="{91D89A3F-8499-4140-8A58-C54184269EBB}">
      <dgm:prSet/>
      <dgm:spPr/>
      <dgm:t>
        <a:bodyPr/>
        <a:lstStyle/>
        <a:p>
          <a:r>
            <a:rPr lang="en-US"/>
            <a:t>Trends in paper usage and recycling.</a:t>
          </a:r>
        </a:p>
      </dgm:t>
    </dgm:pt>
    <dgm:pt modelId="{A95D369E-68EF-E54F-838E-D7F0903C70A5}" type="parTrans" cxnId="{15AF064D-9641-954D-864F-F8B26C168787}">
      <dgm:prSet/>
      <dgm:spPr/>
      <dgm:t>
        <a:bodyPr/>
        <a:lstStyle/>
        <a:p>
          <a:endParaRPr lang="en-US"/>
        </a:p>
      </dgm:t>
    </dgm:pt>
    <dgm:pt modelId="{54EC6737-4B11-5742-8C61-A26C05C4D093}" type="sibTrans" cxnId="{15AF064D-9641-954D-864F-F8B26C168787}">
      <dgm:prSet/>
      <dgm:spPr/>
      <dgm:t>
        <a:bodyPr/>
        <a:lstStyle/>
        <a:p>
          <a:endParaRPr lang="en-US"/>
        </a:p>
      </dgm:t>
    </dgm:pt>
    <dgm:pt modelId="{BCDBC139-FD30-4B43-A7EF-D3A958E2D412}">
      <dgm:prSet/>
      <dgm:spPr/>
      <dgm:t>
        <a:bodyPr/>
        <a:lstStyle/>
        <a:p>
          <a:r>
            <a:rPr lang="en-US"/>
            <a:t>Impact of public perception on operations.</a:t>
          </a:r>
        </a:p>
      </dgm:t>
    </dgm:pt>
    <dgm:pt modelId="{874A88DC-A5EC-F848-A1FC-CD56E9ACF42E}" type="parTrans" cxnId="{EC088A73-FF73-0948-866B-92B79EB34BF4}">
      <dgm:prSet/>
      <dgm:spPr/>
      <dgm:t>
        <a:bodyPr/>
        <a:lstStyle/>
        <a:p>
          <a:endParaRPr lang="en-US"/>
        </a:p>
      </dgm:t>
    </dgm:pt>
    <dgm:pt modelId="{91069289-8254-694B-BE92-631AA664FB41}" type="sibTrans" cxnId="{EC088A73-FF73-0948-866B-92B79EB34BF4}">
      <dgm:prSet/>
      <dgm:spPr/>
      <dgm:t>
        <a:bodyPr/>
        <a:lstStyle/>
        <a:p>
          <a:endParaRPr lang="en-US"/>
        </a:p>
      </dgm:t>
    </dgm:pt>
    <dgm:pt modelId="{0CADC2C9-4F43-D64B-B653-A98200AB0FDF}">
      <dgm:prSet/>
      <dgm:spPr/>
      <dgm:t>
        <a:bodyPr/>
        <a:lstStyle/>
        <a:p>
          <a:r>
            <a:rPr lang="en-US"/>
            <a:t>Importance of sustainability to ECP's target audience.</a:t>
          </a:r>
        </a:p>
      </dgm:t>
    </dgm:pt>
    <dgm:pt modelId="{4BBBC903-34EA-3E4C-823B-26E59BA38191}" type="parTrans" cxnId="{2914259B-6687-9844-BC69-9D798D0F28EC}">
      <dgm:prSet/>
      <dgm:spPr/>
      <dgm:t>
        <a:bodyPr/>
        <a:lstStyle/>
        <a:p>
          <a:endParaRPr lang="en-US"/>
        </a:p>
      </dgm:t>
    </dgm:pt>
    <dgm:pt modelId="{E73DE687-D4F5-3446-BBE1-34EF07026F52}" type="sibTrans" cxnId="{2914259B-6687-9844-BC69-9D798D0F28EC}">
      <dgm:prSet/>
      <dgm:spPr/>
      <dgm:t>
        <a:bodyPr/>
        <a:lstStyle/>
        <a:p>
          <a:endParaRPr lang="en-US"/>
        </a:p>
      </dgm:t>
    </dgm:pt>
    <dgm:pt modelId="{D2DE2AB4-72DE-2B4B-BACA-603793FC9844}">
      <dgm:prSet/>
      <dgm:spPr/>
      <dgm:t>
        <a:bodyPr/>
        <a:lstStyle/>
        <a:p>
          <a:r>
            <a:rPr lang="en-US" b="1"/>
            <a:t>T</a:t>
          </a:r>
          <a:r>
            <a:rPr lang="en-US"/>
            <a:t>echnology</a:t>
          </a:r>
        </a:p>
      </dgm:t>
    </dgm:pt>
    <dgm:pt modelId="{D6209125-FC8E-F343-A02E-2826C08F5637}" type="parTrans" cxnId="{7358A8FE-6609-3643-ABA1-ECD5BB69756A}">
      <dgm:prSet/>
      <dgm:spPr/>
      <dgm:t>
        <a:bodyPr/>
        <a:lstStyle/>
        <a:p>
          <a:endParaRPr lang="en-US"/>
        </a:p>
      </dgm:t>
    </dgm:pt>
    <dgm:pt modelId="{1870913F-62F7-7544-AC55-B7B9487EAEF8}" type="sibTrans" cxnId="{7358A8FE-6609-3643-ABA1-ECD5BB69756A}">
      <dgm:prSet/>
      <dgm:spPr/>
      <dgm:t>
        <a:bodyPr/>
        <a:lstStyle/>
        <a:p>
          <a:endParaRPr lang="en-US"/>
        </a:p>
      </dgm:t>
    </dgm:pt>
    <dgm:pt modelId="{0C96CA6B-F43F-D045-9E8D-56D4FED094F0}">
      <dgm:prSet/>
      <dgm:spPr/>
      <dgm:t>
        <a:bodyPr/>
        <a:lstStyle/>
        <a:p>
          <a:r>
            <a:rPr lang="en-US"/>
            <a:t>Development of new paper industry technologies.</a:t>
          </a:r>
        </a:p>
      </dgm:t>
    </dgm:pt>
    <dgm:pt modelId="{580540B7-6F46-5546-9388-A2167EBFAA55}" type="parTrans" cxnId="{6AC6A39E-FFD2-E34E-9180-0B394B07AB19}">
      <dgm:prSet/>
      <dgm:spPr/>
      <dgm:t>
        <a:bodyPr/>
        <a:lstStyle/>
        <a:p>
          <a:endParaRPr lang="en-US"/>
        </a:p>
      </dgm:t>
    </dgm:pt>
    <dgm:pt modelId="{4971FA15-8568-C244-AAE4-1D9D8C06F82B}" type="sibTrans" cxnId="{6AC6A39E-FFD2-E34E-9180-0B394B07AB19}">
      <dgm:prSet/>
      <dgm:spPr/>
      <dgm:t>
        <a:bodyPr/>
        <a:lstStyle/>
        <a:p>
          <a:endParaRPr lang="en-US"/>
        </a:p>
      </dgm:t>
    </dgm:pt>
    <dgm:pt modelId="{647D8F64-8733-C144-B2A0-85824EF28C0D}">
      <dgm:prSet/>
      <dgm:spPr/>
      <dgm:t>
        <a:bodyPr/>
        <a:lstStyle/>
        <a:p>
          <a:r>
            <a:rPr lang="en-US"/>
            <a:t>How technology affects ECP's operations and competitiveness.</a:t>
          </a:r>
        </a:p>
      </dgm:t>
    </dgm:pt>
    <dgm:pt modelId="{BB0B2ACD-C6BE-1A44-95EA-D2BEDE1DD498}" type="parTrans" cxnId="{B43F1360-AC16-8C46-8B61-E19527E6461A}">
      <dgm:prSet/>
      <dgm:spPr/>
      <dgm:t>
        <a:bodyPr/>
        <a:lstStyle/>
        <a:p>
          <a:endParaRPr lang="en-US"/>
        </a:p>
      </dgm:t>
    </dgm:pt>
    <dgm:pt modelId="{6F399AB4-5025-EE4C-B590-8BFF7CDCA4C8}" type="sibTrans" cxnId="{B43F1360-AC16-8C46-8B61-E19527E6461A}">
      <dgm:prSet/>
      <dgm:spPr/>
      <dgm:t>
        <a:bodyPr/>
        <a:lstStyle/>
        <a:p>
          <a:endParaRPr lang="en-US"/>
        </a:p>
      </dgm:t>
    </dgm:pt>
    <dgm:pt modelId="{CFA0FA55-7DF4-1B45-8FCA-7C01F6FC15A0}">
      <dgm:prSet/>
      <dgm:spPr/>
      <dgm:t>
        <a:bodyPr/>
        <a:lstStyle/>
        <a:p>
          <a:r>
            <a:rPr lang="en-US" dirty="0"/>
            <a:t>Impact of ECP's technology investments on the business.</a:t>
          </a:r>
        </a:p>
      </dgm:t>
    </dgm:pt>
    <dgm:pt modelId="{70A864F6-E043-4E48-81C8-0D9A64206D1B}" type="parTrans" cxnId="{13266149-A974-0242-A067-34D45F1D49B4}">
      <dgm:prSet/>
      <dgm:spPr/>
      <dgm:t>
        <a:bodyPr/>
        <a:lstStyle/>
        <a:p>
          <a:endParaRPr lang="en-US"/>
        </a:p>
      </dgm:t>
    </dgm:pt>
    <dgm:pt modelId="{6358D4C1-8F76-E542-8786-065860EBE1D8}" type="sibTrans" cxnId="{13266149-A974-0242-A067-34D45F1D49B4}">
      <dgm:prSet/>
      <dgm:spPr/>
      <dgm:t>
        <a:bodyPr/>
        <a:lstStyle/>
        <a:p>
          <a:endParaRPr lang="en-US"/>
        </a:p>
      </dgm:t>
    </dgm:pt>
    <dgm:pt modelId="{9BDE9585-0197-B74B-A735-4DA31ADFD462}" type="pres">
      <dgm:prSet presAssocID="{F9D438B5-7768-CA47-B430-2AC64F127A8E}" presName="diagram" presStyleCnt="0">
        <dgm:presLayoutVars>
          <dgm:chPref val="1"/>
          <dgm:dir/>
          <dgm:animOne val="branch"/>
          <dgm:animLvl val="lvl"/>
          <dgm:resizeHandles/>
        </dgm:presLayoutVars>
      </dgm:prSet>
      <dgm:spPr/>
    </dgm:pt>
    <dgm:pt modelId="{2C56DC68-6905-6543-9210-76E36A2209D0}" type="pres">
      <dgm:prSet presAssocID="{39A16CCC-936E-2441-9F6F-7C8144E135ED}" presName="root" presStyleCnt="0"/>
      <dgm:spPr/>
    </dgm:pt>
    <dgm:pt modelId="{800648C8-F0F3-DD49-B137-11DF1AD70E7F}" type="pres">
      <dgm:prSet presAssocID="{39A16CCC-936E-2441-9F6F-7C8144E135ED}" presName="rootComposite" presStyleCnt="0"/>
      <dgm:spPr/>
    </dgm:pt>
    <dgm:pt modelId="{555B7DE6-CBE5-7A4E-81A9-EAE082EE526D}" type="pres">
      <dgm:prSet presAssocID="{39A16CCC-936E-2441-9F6F-7C8144E135ED}" presName="rootText" presStyleLbl="node1" presStyleIdx="0" presStyleCnt="2"/>
      <dgm:spPr/>
    </dgm:pt>
    <dgm:pt modelId="{0A7B6302-548D-604A-84A4-49B43CF58B76}" type="pres">
      <dgm:prSet presAssocID="{39A16CCC-936E-2441-9F6F-7C8144E135ED}" presName="rootConnector" presStyleLbl="node1" presStyleIdx="0" presStyleCnt="2"/>
      <dgm:spPr/>
    </dgm:pt>
    <dgm:pt modelId="{B0323FBF-6050-0747-83AD-AAB64D140EC5}" type="pres">
      <dgm:prSet presAssocID="{39A16CCC-936E-2441-9F6F-7C8144E135ED}" presName="childShape" presStyleCnt="0"/>
      <dgm:spPr/>
    </dgm:pt>
    <dgm:pt modelId="{B5C1912C-7930-A741-B522-97F15D437D26}" type="pres">
      <dgm:prSet presAssocID="{A95D369E-68EF-E54F-838E-D7F0903C70A5}" presName="Name13" presStyleLbl="parChTrans1D2" presStyleIdx="0" presStyleCnt="6"/>
      <dgm:spPr/>
    </dgm:pt>
    <dgm:pt modelId="{58C1533D-3A7E-8545-9992-23F4B6C47B56}" type="pres">
      <dgm:prSet presAssocID="{91D89A3F-8499-4140-8A58-C54184269EBB}" presName="childText" presStyleLbl="bgAcc1" presStyleIdx="0" presStyleCnt="6">
        <dgm:presLayoutVars>
          <dgm:bulletEnabled val="1"/>
        </dgm:presLayoutVars>
      </dgm:prSet>
      <dgm:spPr/>
    </dgm:pt>
    <dgm:pt modelId="{93FB789B-CBC4-6845-9AAD-290360FB4BB3}" type="pres">
      <dgm:prSet presAssocID="{874A88DC-A5EC-F848-A1FC-CD56E9ACF42E}" presName="Name13" presStyleLbl="parChTrans1D2" presStyleIdx="1" presStyleCnt="6"/>
      <dgm:spPr/>
    </dgm:pt>
    <dgm:pt modelId="{3EBE841D-0E26-9043-B8EC-7AE5D1306BBB}" type="pres">
      <dgm:prSet presAssocID="{BCDBC139-FD30-4B43-A7EF-D3A958E2D412}" presName="childText" presStyleLbl="bgAcc1" presStyleIdx="1" presStyleCnt="6">
        <dgm:presLayoutVars>
          <dgm:bulletEnabled val="1"/>
        </dgm:presLayoutVars>
      </dgm:prSet>
      <dgm:spPr/>
    </dgm:pt>
    <dgm:pt modelId="{5D0913AF-B0C9-4A4C-8AF2-6D5FA3391707}" type="pres">
      <dgm:prSet presAssocID="{4BBBC903-34EA-3E4C-823B-26E59BA38191}" presName="Name13" presStyleLbl="parChTrans1D2" presStyleIdx="2" presStyleCnt="6"/>
      <dgm:spPr/>
    </dgm:pt>
    <dgm:pt modelId="{21FF622F-A877-2C40-B4E6-A62BB180C627}" type="pres">
      <dgm:prSet presAssocID="{0CADC2C9-4F43-D64B-B653-A98200AB0FDF}" presName="childText" presStyleLbl="bgAcc1" presStyleIdx="2" presStyleCnt="6">
        <dgm:presLayoutVars>
          <dgm:bulletEnabled val="1"/>
        </dgm:presLayoutVars>
      </dgm:prSet>
      <dgm:spPr/>
    </dgm:pt>
    <dgm:pt modelId="{E730BDAE-5858-4840-9A2B-53DDAF385746}" type="pres">
      <dgm:prSet presAssocID="{D2DE2AB4-72DE-2B4B-BACA-603793FC9844}" presName="root" presStyleCnt="0"/>
      <dgm:spPr/>
    </dgm:pt>
    <dgm:pt modelId="{916A5221-2E15-9A4F-BF64-F04ECA1FC0F7}" type="pres">
      <dgm:prSet presAssocID="{D2DE2AB4-72DE-2B4B-BACA-603793FC9844}" presName="rootComposite" presStyleCnt="0"/>
      <dgm:spPr/>
    </dgm:pt>
    <dgm:pt modelId="{8C4E76A6-5C06-A543-814A-534A5332654A}" type="pres">
      <dgm:prSet presAssocID="{D2DE2AB4-72DE-2B4B-BACA-603793FC9844}" presName="rootText" presStyleLbl="node1" presStyleIdx="1" presStyleCnt="2"/>
      <dgm:spPr/>
    </dgm:pt>
    <dgm:pt modelId="{39FBFB45-0BC1-5B43-B813-BA6B9DA4845F}" type="pres">
      <dgm:prSet presAssocID="{D2DE2AB4-72DE-2B4B-BACA-603793FC9844}" presName="rootConnector" presStyleLbl="node1" presStyleIdx="1" presStyleCnt="2"/>
      <dgm:spPr/>
    </dgm:pt>
    <dgm:pt modelId="{2137F0EE-8BA4-AA4A-9477-05C81978BB44}" type="pres">
      <dgm:prSet presAssocID="{D2DE2AB4-72DE-2B4B-BACA-603793FC9844}" presName="childShape" presStyleCnt="0"/>
      <dgm:spPr/>
    </dgm:pt>
    <dgm:pt modelId="{AA027985-C8F8-D84C-AE1B-8B71CA58E541}" type="pres">
      <dgm:prSet presAssocID="{580540B7-6F46-5546-9388-A2167EBFAA55}" presName="Name13" presStyleLbl="parChTrans1D2" presStyleIdx="3" presStyleCnt="6"/>
      <dgm:spPr/>
    </dgm:pt>
    <dgm:pt modelId="{936C4981-166F-9141-AF03-AA741B57367D}" type="pres">
      <dgm:prSet presAssocID="{0C96CA6B-F43F-D045-9E8D-56D4FED094F0}" presName="childText" presStyleLbl="bgAcc1" presStyleIdx="3" presStyleCnt="6">
        <dgm:presLayoutVars>
          <dgm:bulletEnabled val="1"/>
        </dgm:presLayoutVars>
      </dgm:prSet>
      <dgm:spPr/>
    </dgm:pt>
    <dgm:pt modelId="{1141741A-1E14-914B-B714-2D5F129B8D6A}" type="pres">
      <dgm:prSet presAssocID="{BB0B2ACD-C6BE-1A44-95EA-D2BEDE1DD498}" presName="Name13" presStyleLbl="parChTrans1D2" presStyleIdx="4" presStyleCnt="6"/>
      <dgm:spPr/>
    </dgm:pt>
    <dgm:pt modelId="{32585646-F2AE-964E-A8EA-EE3B5FD81FEF}" type="pres">
      <dgm:prSet presAssocID="{647D8F64-8733-C144-B2A0-85824EF28C0D}" presName="childText" presStyleLbl="bgAcc1" presStyleIdx="4" presStyleCnt="6">
        <dgm:presLayoutVars>
          <dgm:bulletEnabled val="1"/>
        </dgm:presLayoutVars>
      </dgm:prSet>
      <dgm:spPr/>
    </dgm:pt>
    <dgm:pt modelId="{6E6EFE36-E544-4E4D-9AC7-CEB036F9048D}" type="pres">
      <dgm:prSet presAssocID="{70A864F6-E043-4E48-81C8-0D9A64206D1B}" presName="Name13" presStyleLbl="parChTrans1D2" presStyleIdx="5" presStyleCnt="6"/>
      <dgm:spPr/>
    </dgm:pt>
    <dgm:pt modelId="{55DEE9E3-0F81-AC43-94B6-8C96103C8F73}" type="pres">
      <dgm:prSet presAssocID="{CFA0FA55-7DF4-1B45-8FCA-7C01F6FC15A0}" presName="childText" presStyleLbl="bgAcc1" presStyleIdx="5" presStyleCnt="6">
        <dgm:presLayoutVars>
          <dgm:bulletEnabled val="1"/>
        </dgm:presLayoutVars>
      </dgm:prSet>
      <dgm:spPr/>
    </dgm:pt>
  </dgm:ptLst>
  <dgm:cxnLst>
    <dgm:cxn modelId="{824FAE28-5657-7540-9D67-AB9240CDEF27}" type="presOf" srcId="{0C96CA6B-F43F-D045-9E8D-56D4FED094F0}" destId="{936C4981-166F-9141-AF03-AA741B57367D}" srcOrd="0" destOrd="0" presId="urn:microsoft.com/office/officeart/2005/8/layout/hierarchy3"/>
    <dgm:cxn modelId="{AF6DA42A-82D4-7B4D-BF85-B673BA66D627}" type="presOf" srcId="{BCDBC139-FD30-4B43-A7EF-D3A958E2D412}" destId="{3EBE841D-0E26-9043-B8EC-7AE5D1306BBB}" srcOrd="0" destOrd="0" presId="urn:microsoft.com/office/officeart/2005/8/layout/hierarchy3"/>
    <dgm:cxn modelId="{13266149-A974-0242-A067-34D45F1D49B4}" srcId="{D2DE2AB4-72DE-2B4B-BACA-603793FC9844}" destId="{CFA0FA55-7DF4-1B45-8FCA-7C01F6FC15A0}" srcOrd="2" destOrd="0" parTransId="{70A864F6-E043-4E48-81C8-0D9A64206D1B}" sibTransId="{6358D4C1-8F76-E542-8786-065860EBE1D8}"/>
    <dgm:cxn modelId="{15AF064D-9641-954D-864F-F8B26C168787}" srcId="{39A16CCC-936E-2441-9F6F-7C8144E135ED}" destId="{91D89A3F-8499-4140-8A58-C54184269EBB}" srcOrd="0" destOrd="0" parTransId="{A95D369E-68EF-E54F-838E-D7F0903C70A5}" sibTransId="{54EC6737-4B11-5742-8C61-A26C05C4D093}"/>
    <dgm:cxn modelId="{CA3DDE54-4F1A-A442-9CDF-070781ECA174}" type="presOf" srcId="{CFA0FA55-7DF4-1B45-8FCA-7C01F6FC15A0}" destId="{55DEE9E3-0F81-AC43-94B6-8C96103C8F73}" srcOrd="0" destOrd="0" presId="urn:microsoft.com/office/officeart/2005/8/layout/hierarchy3"/>
    <dgm:cxn modelId="{BB036A5E-2DFA-AC46-BE65-563BC5E74D7B}" type="presOf" srcId="{874A88DC-A5EC-F848-A1FC-CD56E9ACF42E}" destId="{93FB789B-CBC4-6845-9AAD-290360FB4BB3}" srcOrd="0" destOrd="0" presId="urn:microsoft.com/office/officeart/2005/8/layout/hierarchy3"/>
    <dgm:cxn modelId="{45FEAC5F-3CBE-C244-A50C-07EEC4C34495}" type="presOf" srcId="{D2DE2AB4-72DE-2B4B-BACA-603793FC9844}" destId="{39FBFB45-0BC1-5B43-B813-BA6B9DA4845F}" srcOrd="1" destOrd="0" presId="urn:microsoft.com/office/officeart/2005/8/layout/hierarchy3"/>
    <dgm:cxn modelId="{B43F1360-AC16-8C46-8B61-E19527E6461A}" srcId="{D2DE2AB4-72DE-2B4B-BACA-603793FC9844}" destId="{647D8F64-8733-C144-B2A0-85824EF28C0D}" srcOrd="1" destOrd="0" parTransId="{BB0B2ACD-C6BE-1A44-95EA-D2BEDE1DD498}" sibTransId="{6F399AB4-5025-EE4C-B590-8BFF7CDCA4C8}"/>
    <dgm:cxn modelId="{FC67386E-7CF8-374F-9EF3-31BFA8B043DD}" type="presOf" srcId="{39A16CCC-936E-2441-9F6F-7C8144E135ED}" destId="{555B7DE6-CBE5-7A4E-81A9-EAE082EE526D}" srcOrd="0" destOrd="0" presId="urn:microsoft.com/office/officeart/2005/8/layout/hierarchy3"/>
    <dgm:cxn modelId="{EC088A73-FF73-0948-866B-92B79EB34BF4}" srcId="{39A16CCC-936E-2441-9F6F-7C8144E135ED}" destId="{BCDBC139-FD30-4B43-A7EF-D3A958E2D412}" srcOrd="1" destOrd="0" parTransId="{874A88DC-A5EC-F848-A1FC-CD56E9ACF42E}" sibTransId="{91069289-8254-694B-BE92-631AA664FB41}"/>
    <dgm:cxn modelId="{82929374-9542-AF49-AC3E-E10D73434B8B}" type="presOf" srcId="{A95D369E-68EF-E54F-838E-D7F0903C70A5}" destId="{B5C1912C-7930-A741-B522-97F15D437D26}" srcOrd="0" destOrd="0" presId="urn:microsoft.com/office/officeart/2005/8/layout/hierarchy3"/>
    <dgm:cxn modelId="{2914259B-6687-9844-BC69-9D798D0F28EC}" srcId="{39A16CCC-936E-2441-9F6F-7C8144E135ED}" destId="{0CADC2C9-4F43-D64B-B653-A98200AB0FDF}" srcOrd="2" destOrd="0" parTransId="{4BBBC903-34EA-3E4C-823B-26E59BA38191}" sibTransId="{E73DE687-D4F5-3446-BBE1-34EF07026F52}"/>
    <dgm:cxn modelId="{9A34A09B-839C-5041-A136-8203D8ED9CC7}" type="presOf" srcId="{F9D438B5-7768-CA47-B430-2AC64F127A8E}" destId="{9BDE9585-0197-B74B-A735-4DA31ADFD462}" srcOrd="0" destOrd="0" presId="urn:microsoft.com/office/officeart/2005/8/layout/hierarchy3"/>
    <dgm:cxn modelId="{6AC6A39E-FFD2-E34E-9180-0B394B07AB19}" srcId="{D2DE2AB4-72DE-2B4B-BACA-603793FC9844}" destId="{0C96CA6B-F43F-D045-9E8D-56D4FED094F0}" srcOrd="0" destOrd="0" parTransId="{580540B7-6F46-5546-9388-A2167EBFAA55}" sibTransId="{4971FA15-8568-C244-AAE4-1D9D8C06F82B}"/>
    <dgm:cxn modelId="{7479E9A5-047D-2845-AA55-582BF79E7554}" srcId="{F9D438B5-7768-CA47-B430-2AC64F127A8E}" destId="{39A16CCC-936E-2441-9F6F-7C8144E135ED}" srcOrd="0" destOrd="0" parTransId="{4B231A85-A504-DF41-BD7F-69CEA8C259E1}" sibTransId="{8BDB9D2F-8C62-D746-B9F8-86CDDD4E7D4E}"/>
    <dgm:cxn modelId="{37381FAD-029C-0C40-9CD0-8A6C781F3488}" type="presOf" srcId="{647D8F64-8733-C144-B2A0-85824EF28C0D}" destId="{32585646-F2AE-964E-A8EA-EE3B5FD81FEF}" srcOrd="0" destOrd="0" presId="urn:microsoft.com/office/officeart/2005/8/layout/hierarchy3"/>
    <dgm:cxn modelId="{A0DBEBB1-788C-A846-9E1B-EEA1E7FF85BA}" type="presOf" srcId="{4BBBC903-34EA-3E4C-823B-26E59BA38191}" destId="{5D0913AF-B0C9-4A4C-8AF2-6D5FA3391707}" srcOrd="0" destOrd="0" presId="urn:microsoft.com/office/officeart/2005/8/layout/hierarchy3"/>
    <dgm:cxn modelId="{2F9D09C5-6136-5E47-9147-B19863FE311E}" type="presOf" srcId="{91D89A3F-8499-4140-8A58-C54184269EBB}" destId="{58C1533D-3A7E-8545-9992-23F4B6C47B56}" srcOrd="0" destOrd="0" presId="urn:microsoft.com/office/officeart/2005/8/layout/hierarchy3"/>
    <dgm:cxn modelId="{5CD78FCB-6017-9A47-9697-2491F8E98306}" type="presOf" srcId="{0CADC2C9-4F43-D64B-B653-A98200AB0FDF}" destId="{21FF622F-A877-2C40-B4E6-A62BB180C627}" srcOrd="0" destOrd="0" presId="urn:microsoft.com/office/officeart/2005/8/layout/hierarchy3"/>
    <dgm:cxn modelId="{3E5547CC-9207-924E-9FEA-3574C2ECC82D}" type="presOf" srcId="{70A864F6-E043-4E48-81C8-0D9A64206D1B}" destId="{6E6EFE36-E544-4E4D-9AC7-CEB036F9048D}" srcOrd="0" destOrd="0" presId="urn:microsoft.com/office/officeart/2005/8/layout/hierarchy3"/>
    <dgm:cxn modelId="{0EDA2CD5-E910-2549-BF1E-C4F05AD66E03}" type="presOf" srcId="{BB0B2ACD-C6BE-1A44-95EA-D2BEDE1DD498}" destId="{1141741A-1E14-914B-B714-2D5F129B8D6A}" srcOrd="0" destOrd="0" presId="urn:microsoft.com/office/officeart/2005/8/layout/hierarchy3"/>
    <dgm:cxn modelId="{FE423DF5-48B9-1A4E-9EFB-4481AE51A476}" type="presOf" srcId="{39A16CCC-936E-2441-9F6F-7C8144E135ED}" destId="{0A7B6302-548D-604A-84A4-49B43CF58B76}" srcOrd="1" destOrd="0" presId="urn:microsoft.com/office/officeart/2005/8/layout/hierarchy3"/>
    <dgm:cxn modelId="{01E1B7F5-3422-FE45-9C33-870998ED401F}" type="presOf" srcId="{580540B7-6F46-5546-9388-A2167EBFAA55}" destId="{AA027985-C8F8-D84C-AE1B-8B71CA58E541}" srcOrd="0" destOrd="0" presId="urn:microsoft.com/office/officeart/2005/8/layout/hierarchy3"/>
    <dgm:cxn modelId="{6D92B6FB-D887-024D-A1FC-8E3A0AE32113}" type="presOf" srcId="{D2DE2AB4-72DE-2B4B-BACA-603793FC9844}" destId="{8C4E76A6-5C06-A543-814A-534A5332654A}" srcOrd="0" destOrd="0" presId="urn:microsoft.com/office/officeart/2005/8/layout/hierarchy3"/>
    <dgm:cxn modelId="{7358A8FE-6609-3643-ABA1-ECD5BB69756A}" srcId="{F9D438B5-7768-CA47-B430-2AC64F127A8E}" destId="{D2DE2AB4-72DE-2B4B-BACA-603793FC9844}" srcOrd="1" destOrd="0" parTransId="{D6209125-FC8E-F343-A02E-2826C08F5637}" sibTransId="{1870913F-62F7-7544-AC55-B7B9487EAEF8}"/>
    <dgm:cxn modelId="{E94ECD12-C248-724F-801E-9254FD5FD809}" type="presParOf" srcId="{9BDE9585-0197-B74B-A735-4DA31ADFD462}" destId="{2C56DC68-6905-6543-9210-76E36A2209D0}" srcOrd="0" destOrd="0" presId="urn:microsoft.com/office/officeart/2005/8/layout/hierarchy3"/>
    <dgm:cxn modelId="{D4ED032F-5585-754C-9DD2-C4840BDDF06F}" type="presParOf" srcId="{2C56DC68-6905-6543-9210-76E36A2209D0}" destId="{800648C8-F0F3-DD49-B137-11DF1AD70E7F}" srcOrd="0" destOrd="0" presId="urn:microsoft.com/office/officeart/2005/8/layout/hierarchy3"/>
    <dgm:cxn modelId="{3ECA493D-E8E2-E74D-AAEA-3B833A9F2EEA}" type="presParOf" srcId="{800648C8-F0F3-DD49-B137-11DF1AD70E7F}" destId="{555B7DE6-CBE5-7A4E-81A9-EAE082EE526D}" srcOrd="0" destOrd="0" presId="urn:microsoft.com/office/officeart/2005/8/layout/hierarchy3"/>
    <dgm:cxn modelId="{516CE60C-7B1D-774B-B2E5-60BBD040DE7E}" type="presParOf" srcId="{800648C8-F0F3-DD49-B137-11DF1AD70E7F}" destId="{0A7B6302-548D-604A-84A4-49B43CF58B76}" srcOrd="1" destOrd="0" presId="urn:microsoft.com/office/officeart/2005/8/layout/hierarchy3"/>
    <dgm:cxn modelId="{B60DBB93-906F-1140-9BCF-4548E60AD1DB}" type="presParOf" srcId="{2C56DC68-6905-6543-9210-76E36A2209D0}" destId="{B0323FBF-6050-0747-83AD-AAB64D140EC5}" srcOrd="1" destOrd="0" presId="urn:microsoft.com/office/officeart/2005/8/layout/hierarchy3"/>
    <dgm:cxn modelId="{09074418-1CA1-974D-853F-0FC761DE228F}" type="presParOf" srcId="{B0323FBF-6050-0747-83AD-AAB64D140EC5}" destId="{B5C1912C-7930-A741-B522-97F15D437D26}" srcOrd="0" destOrd="0" presId="urn:microsoft.com/office/officeart/2005/8/layout/hierarchy3"/>
    <dgm:cxn modelId="{2D8C1097-220D-D042-908C-088811346FDB}" type="presParOf" srcId="{B0323FBF-6050-0747-83AD-AAB64D140EC5}" destId="{58C1533D-3A7E-8545-9992-23F4B6C47B56}" srcOrd="1" destOrd="0" presId="urn:microsoft.com/office/officeart/2005/8/layout/hierarchy3"/>
    <dgm:cxn modelId="{2B52760D-4AED-CF4D-9459-9E96D809AEAE}" type="presParOf" srcId="{B0323FBF-6050-0747-83AD-AAB64D140EC5}" destId="{93FB789B-CBC4-6845-9AAD-290360FB4BB3}" srcOrd="2" destOrd="0" presId="urn:microsoft.com/office/officeart/2005/8/layout/hierarchy3"/>
    <dgm:cxn modelId="{4CF6AE21-A225-B045-A78C-3046CDE516D8}" type="presParOf" srcId="{B0323FBF-6050-0747-83AD-AAB64D140EC5}" destId="{3EBE841D-0E26-9043-B8EC-7AE5D1306BBB}" srcOrd="3" destOrd="0" presId="urn:microsoft.com/office/officeart/2005/8/layout/hierarchy3"/>
    <dgm:cxn modelId="{09843B45-ECD6-4141-9C4F-C16AC6F7A020}" type="presParOf" srcId="{B0323FBF-6050-0747-83AD-AAB64D140EC5}" destId="{5D0913AF-B0C9-4A4C-8AF2-6D5FA3391707}" srcOrd="4" destOrd="0" presId="urn:microsoft.com/office/officeart/2005/8/layout/hierarchy3"/>
    <dgm:cxn modelId="{645A76D3-36F2-E741-B010-81F4C729D615}" type="presParOf" srcId="{B0323FBF-6050-0747-83AD-AAB64D140EC5}" destId="{21FF622F-A877-2C40-B4E6-A62BB180C627}" srcOrd="5" destOrd="0" presId="urn:microsoft.com/office/officeart/2005/8/layout/hierarchy3"/>
    <dgm:cxn modelId="{3B0C822E-A5F7-8B41-88B9-382457496845}" type="presParOf" srcId="{9BDE9585-0197-B74B-A735-4DA31ADFD462}" destId="{E730BDAE-5858-4840-9A2B-53DDAF385746}" srcOrd="1" destOrd="0" presId="urn:microsoft.com/office/officeart/2005/8/layout/hierarchy3"/>
    <dgm:cxn modelId="{60C94B7C-2475-744F-B5FE-1EA9C608665B}" type="presParOf" srcId="{E730BDAE-5858-4840-9A2B-53DDAF385746}" destId="{916A5221-2E15-9A4F-BF64-F04ECA1FC0F7}" srcOrd="0" destOrd="0" presId="urn:microsoft.com/office/officeart/2005/8/layout/hierarchy3"/>
    <dgm:cxn modelId="{7B7E8878-7D9F-5844-98C7-C9CE42847B1E}" type="presParOf" srcId="{916A5221-2E15-9A4F-BF64-F04ECA1FC0F7}" destId="{8C4E76A6-5C06-A543-814A-534A5332654A}" srcOrd="0" destOrd="0" presId="urn:microsoft.com/office/officeart/2005/8/layout/hierarchy3"/>
    <dgm:cxn modelId="{FDFF743B-E1FE-B741-8F66-592DAB9D2B02}" type="presParOf" srcId="{916A5221-2E15-9A4F-BF64-F04ECA1FC0F7}" destId="{39FBFB45-0BC1-5B43-B813-BA6B9DA4845F}" srcOrd="1" destOrd="0" presId="urn:microsoft.com/office/officeart/2005/8/layout/hierarchy3"/>
    <dgm:cxn modelId="{6AFAB262-5230-1349-8B85-C3041B1FB087}" type="presParOf" srcId="{E730BDAE-5858-4840-9A2B-53DDAF385746}" destId="{2137F0EE-8BA4-AA4A-9477-05C81978BB44}" srcOrd="1" destOrd="0" presId="urn:microsoft.com/office/officeart/2005/8/layout/hierarchy3"/>
    <dgm:cxn modelId="{EE47DE7C-ADBA-D84C-BAE4-C7D7BC64804F}" type="presParOf" srcId="{2137F0EE-8BA4-AA4A-9477-05C81978BB44}" destId="{AA027985-C8F8-D84C-AE1B-8B71CA58E541}" srcOrd="0" destOrd="0" presId="urn:microsoft.com/office/officeart/2005/8/layout/hierarchy3"/>
    <dgm:cxn modelId="{E7EA164E-1580-094C-B891-65503B9335B2}" type="presParOf" srcId="{2137F0EE-8BA4-AA4A-9477-05C81978BB44}" destId="{936C4981-166F-9141-AF03-AA741B57367D}" srcOrd="1" destOrd="0" presId="urn:microsoft.com/office/officeart/2005/8/layout/hierarchy3"/>
    <dgm:cxn modelId="{CCD9B205-5C91-6B4C-AD03-BE3A96944D79}" type="presParOf" srcId="{2137F0EE-8BA4-AA4A-9477-05C81978BB44}" destId="{1141741A-1E14-914B-B714-2D5F129B8D6A}" srcOrd="2" destOrd="0" presId="urn:microsoft.com/office/officeart/2005/8/layout/hierarchy3"/>
    <dgm:cxn modelId="{01449E7B-DAEB-3440-8C30-E222B4B93B29}" type="presParOf" srcId="{2137F0EE-8BA4-AA4A-9477-05C81978BB44}" destId="{32585646-F2AE-964E-A8EA-EE3B5FD81FEF}" srcOrd="3" destOrd="0" presId="urn:microsoft.com/office/officeart/2005/8/layout/hierarchy3"/>
    <dgm:cxn modelId="{F821F9A4-4F3E-4945-B359-58455B1E9D5C}" type="presParOf" srcId="{2137F0EE-8BA4-AA4A-9477-05C81978BB44}" destId="{6E6EFE36-E544-4E4D-9AC7-CEB036F9048D}" srcOrd="4" destOrd="0" presId="urn:microsoft.com/office/officeart/2005/8/layout/hierarchy3"/>
    <dgm:cxn modelId="{E74E5B82-F592-914D-A0F7-2BA590615BFC}" type="presParOf" srcId="{2137F0EE-8BA4-AA4A-9477-05C81978BB44}" destId="{55DEE9E3-0F81-AC43-94B6-8C96103C8F7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BCCF7F-1D1C-7747-AF81-0B401B4348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BB0851-1509-C240-A7D7-D849CC925AE1}">
      <dgm:prSet phldrT="[Text]"/>
      <dgm:spPr/>
      <dgm:t>
        <a:bodyPr/>
        <a:lstStyle/>
        <a:p>
          <a:pPr>
            <a:buClr>
              <a:schemeClr val="accent2"/>
            </a:buClr>
            <a:buSzPts val="2800"/>
            <a:buNone/>
          </a:pPr>
          <a:r>
            <a:rPr lang="en-US" b="1" dirty="0">
              <a:latin typeface="Arial"/>
              <a:ea typeface="Arial"/>
              <a:cs typeface="Arial"/>
              <a:sym typeface="Arial"/>
            </a:rPr>
            <a:t>L</a:t>
          </a:r>
          <a:r>
            <a:rPr lang="en-US" dirty="0">
              <a:latin typeface="Arial"/>
              <a:ea typeface="Arial"/>
              <a:cs typeface="Arial"/>
              <a:sym typeface="Arial"/>
            </a:rPr>
            <a:t>egal</a:t>
          </a:r>
          <a:endParaRPr lang="en-US" dirty="0"/>
        </a:p>
      </dgm:t>
    </dgm:pt>
    <dgm:pt modelId="{D7FB57FA-99D0-CE46-9E0F-386052837095}" type="parTrans" cxnId="{E9E96D6F-C78E-4946-83BB-A04A1B9675BC}">
      <dgm:prSet/>
      <dgm:spPr/>
      <dgm:t>
        <a:bodyPr/>
        <a:lstStyle/>
        <a:p>
          <a:endParaRPr lang="en-US"/>
        </a:p>
      </dgm:t>
    </dgm:pt>
    <dgm:pt modelId="{E4CC5A03-959C-6E40-A934-6DCF86ACC4C4}" type="sibTrans" cxnId="{E9E96D6F-C78E-4946-83BB-A04A1B9675BC}">
      <dgm:prSet/>
      <dgm:spPr/>
      <dgm:t>
        <a:bodyPr/>
        <a:lstStyle/>
        <a:p>
          <a:endParaRPr lang="en-US"/>
        </a:p>
      </dgm:t>
    </dgm:pt>
    <dgm:pt modelId="{F0055BC1-E6B2-004A-BD4F-6189FF73EE3B}">
      <dgm:prSet/>
      <dgm:spPr/>
      <dgm:t>
        <a:bodyPr/>
        <a:lstStyle/>
        <a:p>
          <a:r>
            <a:rPr lang="en-US" dirty="0">
              <a:effectLst/>
              <a:latin typeface="Arial"/>
              <a:ea typeface="Calibri" panose="020F0502020204030204" pitchFamily="34" charset="0"/>
            </a:rPr>
            <a:t>Paper products import/export trade policies and regulations.</a:t>
          </a:r>
          <a:br>
            <a:rPr lang="en-US" dirty="0">
              <a:effectLst/>
              <a:latin typeface="Arial"/>
              <a:ea typeface="Calibri" panose="020F0502020204030204" pitchFamily="34" charset="0"/>
            </a:rPr>
          </a:br>
          <a:r>
            <a:rPr lang="en-US" dirty="0">
              <a:effectLst/>
              <a:latin typeface="Arial"/>
              <a:ea typeface="Calibri" panose="020F0502020204030204" pitchFamily="34" charset="0"/>
              <a:cs typeface="Times New Roman"/>
            </a:rPr>
            <a:t>Paper industry regulations and laws.</a:t>
          </a:r>
          <a:endParaRPr lang="en-US" dirty="0">
            <a:latin typeface="Arial"/>
            <a:ea typeface="Calibri" panose="020F0502020204030204" pitchFamily="34" charset="0"/>
          </a:endParaRPr>
        </a:p>
      </dgm:t>
    </dgm:pt>
    <dgm:pt modelId="{817841A7-90FA-0648-AF13-274A844136AC}" type="parTrans" cxnId="{9742D6C8-73EC-C84A-8342-044EDADC023C}">
      <dgm:prSet/>
      <dgm:spPr/>
      <dgm:t>
        <a:bodyPr/>
        <a:lstStyle/>
        <a:p>
          <a:endParaRPr lang="en-US"/>
        </a:p>
      </dgm:t>
    </dgm:pt>
    <dgm:pt modelId="{F5FD858D-4096-7943-9809-80FEE6A79A62}" type="sibTrans" cxnId="{9742D6C8-73EC-C84A-8342-044EDADC023C}">
      <dgm:prSet/>
      <dgm:spPr/>
      <dgm:t>
        <a:bodyPr/>
        <a:lstStyle/>
        <a:p>
          <a:endParaRPr lang="en-US"/>
        </a:p>
      </dgm:t>
    </dgm:pt>
    <dgm:pt modelId="{3FFEA3BB-148E-BA46-83C5-E84A5905AE1C}">
      <dgm:prSet/>
      <dgm:spPr/>
      <dgm:t>
        <a:bodyPr/>
        <a:lstStyle/>
        <a:p>
          <a:r>
            <a:rPr lang="en-US" b="1" dirty="0">
              <a:latin typeface="Arial"/>
              <a:ea typeface="Arial"/>
              <a:cs typeface="Arial"/>
              <a:sym typeface="Arial"/>
            </a:rPr>
            <a:t>E</a:t>
          </a:r>
          <a:r>
            <a:rPr lang="en-US" dirty="0">
              <a:latin typeface="Arial"/>
              <a:ea typeface="Arial"/>
              <a:cs typeface="Arial"/>
              <a:sym typeface="Arial"/>
            </a:rPr>
            <a:t>nvironmental</a:t>
          </a:r>
          <a:endParaRPr lang="en-US" b="1" dirty="0">
            <a:latin typeface="Arial"/>
            <a:ea typeface="Arial"/>
            <a:cs typeface="Arial"/>
            <a:sym typeface="Arial"/>
          </a:endParaRPr>
        </a:p>
      </dgm:t>
    </dgm:pt>
    <dgm:pt modelId="{184B6E3D-E921-9E4F-9101-6B76EFA755D1}" type="parTrans" cxnId="{877ECD83-0D47-CC4D-AB94-5AB972944C5D}">
      <dgm:prSet/>
      <dgm:spPr/>
      <dgm:t>
        <a:bodyPr/>
        <a:lstStyle/>
        <a:p>
          <a:endParaRPr lang="en-US"/>
        </a:p>
      </dgm:t>
    </dgm:pt>
    <dgm:pt modelId="{AE853C2E-2AEA-B449-A877-7A1E09975671}" type="sibTrans" cxnId="{877ECD83-0D47-CC4D-AB94-5AB972944C5D}">
      <dgm:prSet/>
      <dgm:spPr/>
      <dgm:t>
        <a:bodyPr/>
        <a:lstStyle/>
        <a:p>
          <a:endParaRPr lang="en-US"/>
        </a:p>
      </dgm:t>
    </dgm:pt>
    <dgm:pt modelId="{F1AABE9B-F67B-0C47-ABE8-854E9EBAE416}">
      <dgm:prSet/>
      <dgm:spPr/>
      <dgm:t>
        <a:bodyPr/>
        <a:lstStyle/>
        <a:p>
          <a:r>
            <a:rPr lang="en-US" dirty="0">
              <a:effectLst/>
              <a:latin typeface="Arial"/>
              <a:ea typeface="Calibri" panose="020F0502020204030204" pitchFamily="34" charset="0"/>
              <a:cs typeface="Times New Roman"/>
            </a:rPr>
            <a:t>Environmental law changes</a:t>
          </a:r>
          <a:endParaRPr lang="en-US" dirty="0">
            <a:latin typeface="Arial"/>
            <a:ea typeface="Calibri" panose="020F0502020204030204" pitchFamily="34" charset="0"/>
          </a:endParaRPr>
        </a:p>
      </dgm:t>
    </dgm:pt>
    <dgm:pt modelId="{8FE98ED2-42AF-0C45-A001-C106B480DF3E}" type="parTrans" cxnId="{7EEC6CE2-6AAA-EB42-9A2E-0940061FA43B}">
      <dgm:prSet/>
      <dgm:spPr/>
      <dgm:t>
        <a:bodyPr/>
        <a:lstStyle/>
        <a:p>
          <a:endParaRPr lang="en-US"/>
        </a:p>
      </dgm:t>
    </dgm:pt>
    <dgm:pt modelId="{D1E80AB1-8CA9-994D-8F06-E1296F7AC035}" type="sibTrans" cxnId="{7EEC6CE2-6AAA-EB42-9A2E-0940061FA43B}">
      <dgm:prSet/>
      <dgm:spPr/>
      <dgm:t>
        <a:bodyPr/>
        <a:lstStyle/>
        <a:p>
          <a:endParaRPr lang="en-US"/>
        </a:p>
      </dgm:t>
    </dgm:pt>
    <dgm:pt modelId="{80F722E5-32C5-254A-BEAE-C5D2CFAAA776}">
      <dgm:prSet/>
      <dgm:spPr/>
      <dgm:t>
        <a:bodyPr/>
        <a:lstStyle/>
        <a:p>
          <a:r>
            <a:rPr lang="en-US" dirty="0">
              <a:effectLst/>
              <a:latin typeface="Arial"/>
              <a:ea typeface="Calibri" panose="020F0502020204030204" pitchFamily="34" charset="0"/>
              <a:cs typeface="Times New Roman"/>
            </a:rPr>
            <a:t>Potential legal risks.</a:t>
          </a:r>
          <a:endParaRPr lang="en-US" dirty="0">
            <a:latin typeface="Arial"/>
            <a:ea typeface="Calibri" panose="020F0502020204030204" pitchFamily="34" charset="0"/>
          </a:endParaRPr>
        </a:p>
      </dgm:t>
    </dgm:pt>
    <dgm:pt modelId="{33BC1CB1-2899-6C45-B214-3ED945107D6D}" type="parTrans" cxnId="{E0929279-F96F-1043-A557-3880D8B7CBA7}">
      <dgm:prSet/>
      <dgm:spPr/>
      <dgm:t>
        <a:bodyPr/>
        <a:lstStyle/>
        <a:p>
          <a:endParaRPr lang="en-US"/>
        </a:p>
      </dgm:t>
    </dgm:pt>
    <dgm:pt modelId="{62889474-2CD3-6649-BC78-A87E942E3D05}" type="sibTrans" cxnId="{E0929279-F96F-1043-A557-3880D8B7CBA7}">
      <dgm:prSet/>
      <dgm:spPr/>
      <dgm:t>
        <a:bodyPr/>
        <a:lstStyle/>
        <a:p>
          <a:endParaRPr lang="en-US"/>
        </a:p>
      </dgm:t>
    </dgm:pt>
    <dgm:pt modelId="{33DA0EAF-9A7F-5A4E-8087-D5990E5C43FC}">
      <dgm:prSet/>
      <dgm:spPr/>
      <dgm:t>
        <a:bodyPr/>
        <a:lstStyle/>
        <a:p>
          <a:r>
            <a:rPr lang="en-US" dirty="0">
              <a:effectLst/>
              <a:latin typeface="Arial"/>
              <a:ea typeface="Calibri" panose="020F0502020204030204" pitchFamily="34" charset="0"/>
            </a:rPr>
            <a:t>Manage ECP's sustainability effort and environmental impact.</a:t>
          </a:r>
          <a:endParaRPr lang="en-US" b="1" dirty="0">
            <a:latin typeface="Arial"/>
            <a:ea typeface="Arial"/>
            <a:cs typeface="Arial"/>
            <a:sym typeface="Arial"/>
          </a:endParaRPr>
        </a:p>
      </dgm:t>
    </dgm:pt>
    <dgm:pt modelId="{CA647F32-784D-F043-A9F2-C163920929A3}" type="parTrans" cxnId="{AB6CA7DE-F8E2-7A44-B89A-9E302080D7CC}">
      <dgm:prSet/>
      <dgm:spPr/>
      <dgm:t>
        <a:bodyPr/>
        <a:lstStyle/>
        <a:p>
          <a:endParaRPr lang="en-US"/>
        </a:p>
      </dgm:t>
    </dgm:pt>
    <dgm:pt modelId="{6366A74E-6DE4-AB47-83FD-6163131B0ACF}" type="sibTrans" cxnId="{AB6CA7DE-F8E2-7A44-B89A-9E302080D7CC}">
      <dgm:prSet/>
      <dgm:spPr/>
      <dgm:t>
        <a:bodyPr/>
        <a:lstStyle/>
        <a:p>
          <a:endParaRPr lang="en-US"/>
        </a:p>
      </dgm:t>
    </dgm:pt>
    <dgm:pt modelId="{43F7C7D6-CD4E-FE4B-B6B5-B4C0945BCE42}">
      <dgm:prSet/>
      <dgm:spPr/>
      <dgm:t>
        <a:bodyPr/>
        <a:lstStyle/>
        <a:p>
          <a:r>
            <a:rPr lang="en-US" dirty="0">
              <a:effectLst/>
              <a:latin typeface="Arial"/>
              <a:ea typeface="Calibri" panose="020F0502020204030204" pitchFamily="34" charset="0"/>
            </a:rPr>
            <a:t>Current environmental industry challenges.</a:t>
          </a:r>
          <a:endParaRPr lang="en-US" b="1" dirty="0">
            <a:latin typeface="Arial"/>
            <a:ea typeface="Arial"/>
            <a:cs typeface="Arial"/>
            <a:sym typeface="Arial"/>
          </a:endParaRPr>
        </a:p>
      </dgm:t>
    </dgm:pt>
    <dgm:pt modelId="{878C6DB5-D209-A946-B78B-3C6522123A1D}" type="parTrans" cxnId="{8117394B-C097-674D-8D37-82AB2666C483}">
      <dgm:prSet/>
      <dgm:spPr/>
      <dgm:t>
        <a:bodyPr/>
        <a:lstStyle/>
        <a:p>
          <a:endParaRPr lang="en-US"/>
        </a:p>
      </dgm:t>
    </dgm:pt>
    <dgm:pt modelId="{17774FE7-08B9-A247-A9EA-22FA8E61AEF5}" type="sibTrans" cxnId="{8117394B-C097-674D-8D37-82AB2666C483}">
      <dgm:prSet/>
      <dgm:spPr/>
      <dgm:t>
        <a:bodyPr/>
        <a:lstStyle/>
        <a:p>
          <a:endParaRPr lang="en-US"/>
        </a:p>
      </dgm:t>
    </dgm:pt>
    <dgm:pt modelId="{E4399396-AE99-6C43-933C-4549B05B28EA}" type="pres">
      <dgm:prSet presAssocID="{41BCCF7F-1D1C-7747-AF81-0B401B4348AE}" presName="Name0" presStyleCnt="0">
        <dgm:presLayoutVars>
          <dgm:dir/>
          <dgm:animLvl val="lvl"/>
          <dgm:resizeHandles val="exact"/>
        </dgm:presLayoutVars>
      </dgm:prSet>
      <dgm:spPr/>
    </dgm:pt>
    <dgm:pt modelId="{A3E7AA12-472E-E443-859B-7A6FADE4DDF6}" type="pres">
      <dgm:prSet presAssocID="{13BB0851-1509-C240-A7D7-D849CC925AE1}" presName="composite" presStyleCnt="0"/>
      <dgm:spPr/>
    </dgm:pt>
    <dgm:pt modelId="{DE59E340-1264-4B4C-BAD1-C8184C8EF551}" type="pres">
      <dgm:prSet presAssocID="{13BB0851-1509-C240-A7D7-D849CC925AE1}" presName="parTx" presStyleLbl="alignNode1" presStyleIdx="0" presStyleCnt="2">
        <dgm:presLayoutVars>
          <dgm:chMax val="0"/>
          <dgm:chPref val="0"/>
          <dgm:bulletEnabled val="1"/>
        </dgm:presLayoutVars>
      </dgm:prSet>
      <dgm:spPr/>
    </dgm:pt>
    <dgm:pt modelId="{E6CB2F87-B260-194D-8896-8DA921E04CF5}" type="pres">
      <dgm:prSet presAssocID="{13BB0851-1509-C240-A7D7-D849CC925AE1}" presName="desTx" presStyleLbl="alignAccFollowNode1" presStyleIdx="0" presStyleCnt="2">
        <dgm:presLayoutVars>
          <dgm:bulletEnabled val="1"/>
        </dgm:presLayoutVars>
      </dgm:prSet>
      <dgm:spPr/>
    </dgm:pt>
    <dgm:pt modelId="{9DE9D3B8-2C3E-4F49-AE78-3B9A4005DC03}" type="pres">
      <dgm:prSet presAssocID="{E4CC5A03-959C-6E40-A934-6DCF86ACC4C4}" presName="space" presStyleCnt="0"/>
      <dgm:spPr/>
    </dgm:pt>
    <dgm:pt modelId="{3BEBDEF6-CCDA-B64F-B9E4-978552A263B3}" type="pres">
      <dgm:prSet presAssocID="{3FFEA3BB-148E-BA46-83C5-E84A5905AE1C}" presName="composite" presStyleCnt="0"/>
      <dgm:spPr/>
    </dgm:pt>
    <dgm:pt modelId="{AFC07D8A-A1DF-F147-9431-12B7720A1851}" type="pres">
      <dgm:prSet presAssocID="{3FFEA3BB-148E-BA46-83C5-E84A5905AE1C}" presName="parTx" presStyleLbl="alignNode1" presStyleIdx="1" presStyleCnt="2">
        <dgm:presLayoutVars>
          <dgm:chMax val="0"/>
          <dgm:chPref val="0"/>
          <dgm:bulletEnabled val="1"/>
        </dgm:presLayoutVars>
      </dgm:prSet>
      <dgm:spPr/>
    </dgm:pt>
    <dgm:pt modelId="{B05E6882-2CCA-3541-BD7B-A9625D51C884}" type="pres">
      <dgm:prSet presAssocID="{3FFEA3BB-148E-BA46-83C5-E84A5905AE1C}" presName="desTx" presStyleLbl="alignAccFollowNode1" presStyleIdx="1" presStyleCnt="2">
        <dgm:presLayoutVars>
          <dgm:bulletEnabled val="1"/>
        </dgm:presLayoutVars>
      </dgm:prSet>
      <dgm:spPr/>
    </dgm:pt>
  </dgm:ptLst>
  <dgm:cxnLst>
    <dgm:cxn modelId="{0C0CEC3C-0634-BC4C-A28B-5EC7ADAC517A}" type="presOf" srcId="{F0055BC1-E6B2-004A-BD4F-6189FF73EE3B}" destId="{E6CB2F87-B260-194D-8896-8DA921E04CF5}" srcOrd="0" destOrd="0" presId="urn:microsoft.com/office/officeart/2005/8/layout/hList1"/>
    <dgm:cxn modelId="{2E37523F-8003-F64F-8B7C-275C6DF431C5}" type="presOf" srcId="{F1AABE9B-F67B-0C47-ABE8-854E9EBAE416}" destId="{E6CB2F87-B260-194D-8896-8DA921E04CF5}" srcOrd="0" destOrd="1" presId="urn:microsoft.com/office/officeart/2005/8/layout/hList1"/>
    <dgm:cxn modelId="{1F03CA40-539D-6247-BF19-E7825010B7DA}" type="presOf" srcId="{33DA0EAF-9A7F-5A4E-8087-D5990E5C43FC}" destId="{B05E6882-2CCA-3541-BD7B-A9625D51C884}" srcOrd="0" destOrd="0" presId="urn:microsoft.com/office/officeart/2005/8/layout/hList1"/>
    <dgm:cxn modelId="{8117394B-C097-674D-8D37-82AB2666C483}" srcId="{3FFEA3BB-148E-BA46-83C5-E84A5905AE1C}" destId="{43F7C7D6-CD4E-FE4B-B6B5-B4C0945BCE42}" srcOrd="1" destOrd="0" parTransId="{878C6DB5-D209-A946-B78B-3C6522123A1D}" sibTransId="{17774FE7-08B9-A247-A9EA-22FA8E61AEF5}"/>
    <dgm:cxn modelId="{D6350D55-395B-114A-887C-2AE62C83915E}" type="presOf" srcId="{13BB0851-1509-C240-A7D7-D849CC925AE1}" destId="{DE59E340-1264-4B4C-BAD1-C8184C8EF551}" srcOrd="0" destOrd="0" presId="urn:microsoft.com/office/officeart/2005/8/layout/hList1"/>
    <dgm:cxn modelId="{E9E96D6F-C78E-4946-83BB-A04A1B9675BC}" srcId="{41BCCF7F-1D1C-7747-AF81-0B401B4348AE}" destId="{13BB0851-1509-C240-A7D7-D849CC925AE1}" srcOrd="0" destOrd="0" parTransId="{D7FB57FA-99D0-CE46-9E0F-386052837095}" sibTransId="{E4CC5A03-959C-6E40-A934-6DCF86ACC4C4}"/>
    <dgm:cxn modelId="{E0929279-F96F-1043-A557-3880D8B7CBA7}" srcId="{13BB0851-1509-C240-A7D7-D849CC925AE1}" destId="{80F722E5-32C5-254A-BEAE-C5D2CFAAA776}" srcOrd="2" destOrd="0" parTransId="{33BC1CB1-2899-6C45-B214-3ED945107D6D}" sibTransId="{62889474-2CD3-6649-BC78-A87E942E3D05}"/>
    <dgm:cxn modelId="{877ECD83-0D47-CC4D-AB94-5AB972944C5D}" srcId="{41BCCF7F-1D1C-7747-AF81-0B401B4348AE}" destId="{3FFEA3BB-148E-BA46-83C5-E84A5905AE1C}" srcOrd="1" destOrd="0" parTransId="{184B6E3D-E921-9E4F-9101-6B76EFA755D1}" sibTransId="{AE853C2E-2AEA-B449-A877-7A1E09975671}"/>
    <dgm:cxn modelId="{5EBF978C-9FE1-F54D-B47B-F4EADF8C0FBF}" type="presOf" srcId="{43F7C7D6-CD4E-FE4B-B6B5-B4C0945BCE42}" destId="{B05E6882-2CCA-3541-BD7B-A9625D51C884}" srcOrd="0" destOrd="1" presId="urn:microsoft.com/office/officeart/2005/8/layout/hList1"/>
    <dgm:cxn modelId="{0D401C98-49D3-8744-91C4-8EFE40786654}" type="presOf" srcId="{41BCCF7F-1D1C-7747-AF81-0B401B4348AE}" destId="{E4399396-AE99-6C43-933C-4549B05B28EA}" srcOrd="0" destOrd="0" presId="urn:microsoft.com/office/officeart/2005/8/layout/hList1"/>
    <dgm:cxn modelId="{B0A8ECA2-C1F6-F64F-9CEA-5CA25C40613D}" type="presOf" srcId="{80F722E5-32C5-254A-BEAE-C5D2CFAAA776}" destId="{E6CB2F87-B260-194D-8896-8DA921E04CF5}" srcOrd="0" destOrd="2" presId="urn:microsoft.com/office/officeart/2005/8/layout/hList1"/>
    <dgm:cxn modelId="{9742D6C8-73EC-C84A-8342-044EDADC023C}" srcId="{13BB0851-1509-C240-A7D7-D849CC925AE1}" destId="{F0055BC1-E6B2-004A-BD4F-6189FF73EE3B}" srcOrd="0" destOrd="0" parTransId="{817841A7-90FA-0648-AF13-274A844136AC}" sibTransId="{F5FD858D-4096-7943-9809-80FEE6A79A62}"/>
    <dgm:cxn modelId="{B34FD0CA-D304-F640-BACA-70F232A3094B}" type="presOf" srcId="{3FFEA3BB-148E-BA46-83C5-E84A5905AE1C}" destId="{AFC07D8A-A1DF-F147-9431-12B7720A1851}" srcOrd="0" destOrd="0" presId="urn:microsoft.com/office/officeart/2005/8/layout/hList1"/>
    <dgm:cxn modelId="{AB6CA7DE-F8E2-7A44-B89A-9E302080D7CC}" srcId="{3FFEA3BB-148E-BA46-83C5-E84A5905AE1C}" destId="{33DA0EAF-9A7F-5A4E-8087-D5990E5C43FC}" srcOrd="0" destOrd="0" parTransId="{CA647F32-784D-F043-A9F2-C163920929A3}" sibTransId="{6366A74E-6DE4-AB47-83FD-6163131B0ACF}"/>
    <dgm:cxn modelId="{7EEC6CE2-6AAA-EB42-9A2E-0940061FA43B}" srcId="{13BB0851-1509-C240-A7D7-D849CC925AE1}" destId="{F1AABE9B-F67B-0C47-ABE8-854E9EBAE416}" srcOrd="1" destOrd="0" parTransId="{8FE98ED2-42AF-0C45-A001-C106B480DF3E}" sibTransId="{D1E80AB1-8CA9-994D-8F06-E1296F7AC035}"/>
    <dgm:cxn modelId="{8637B2D5-6BF7-E647-B2A3-8B884F27107B}" type="presParOf" srcId="{E4399396-AE99-6C43-933C-4549B05B28EA}" destId="{A3E7AA12-472E-E443-859B-7A6FADE4DDF6}" srcOrd="0" destOrd="0" presId="urn:microsoft.com/office/officeart/2005/8/layout/hList1"/>
    <dgm:cxn modelId="{56A172FA-10C8-1046-AD68-75619F7099E6}" type="presParOf" srcId="{A3E7AA12-472E-E443-859B-7A6FADE4DDF6}" destId="{DE59E340-1264-4B4C-BAD1-C8184C8EF551}" srcOrd="0" destOrd="0" presId="urn:microsoft.com/office/officeart/2005/8/layout/hList1"/>
    <dgm:cxn modelId="{B8A29698-5C07-0C4D-9E61-4D00CDA9E6AD}" type="presParOf" srcId="{A3E7AA12-472E-E443-859B-7A6FADE4DDF6}" destId="{E6CB2F87-B260-194D-8896-8DA921E04CF5}" srcOrd="1" destOrd="0" presId="urn:microsoft.com/office/officeart/2005/8/layout/hList1"/>
    <dgm:cxn modelId="{AFB747CC-2FAC-1449-8C9D-F9604238A34B}" type="presParOf" srcId="{E4399396-AE99-6C43-933C-4549B05B28EA}" destId="{9DE9D3B8-2C3E-4F49-AE78-3B9A4005DC03}" srcOrd="1" destOrd="0" presId="urn:microsoft.com/office/officeart/2005/8/layout/hList1"/>
    <dgm:cxn modelId="{CC8DB995-40ED-3544-922D-6DCD84FCAEF5}" type="presParOf" srcId="{E4399396-AE99-6C43-933C-4549B05B28EA}" destId="{3BEBDEF6-CCDA-B64F-B9E4-978552A263B3}" srcOrd="2" destOrd="0" presId="urn:microsoft.com/office/officeart/2005/8/layout/hList1"/>
    <dgm:cxn modelId="{2818315B-BCF6-E64A-B7A7-D7FDB6650671}" type="presParOf" srcId="{3BEBDEF6-CCDA-B64F-B9E4-978552A263B3}" destId="{AFC07D8A-A1DF-F147-9431-12B7720A1851}" srcOrd="0" destOrd="0" presId="urn:microsoft.com/office/officeart/2005/8/layout/hList1"/>
    <dgm:cxn modelId="{C8197198-CDE0-2944-804B-F0B83F4DC4F8}" type="presParOf" srcId="{3BEBDEF6-CCDA-B64F-B9E4-978552A263B3}" destId="{B05E6882-2CCA-3541-BD7B-A9625D51C8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BC45D-96AC-7F40-B877-61FCDC8482DF}">
      <dsp:nvSpPr>
        <dsp:cNvPr id="0" name=""/>
        <dsp:cNvSpPr/>
      </dsp:nvSpPr>
      <dsp:spPr>
        <a:xfrm>
          <a:off x="0" y="465"/>
          <a:ext cx="7493000"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6AB4873-5E9A-E64A-BC09-AAF0D40D6E50}">
      <dsp:nvSpPr>
        <dsp:cNvPr id="0" name=""/>
        <dsp:cNvSpPr/>
      </dsp:nvSpPr>
      <dsp:spPr>
        <a:xfrm>
          <a:off x="0" y="465"/>
          <a:ext cx="7493000" cy="76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Can you describe your current technology infrastructure and how it supports your business processes?</a:t>
          </a:r>
        </a:p>
      </dsp:txBody>
      <dsp:txXfrm>
        <a:off x="0" y="465"/>
        <a:ext cx="7493000" cy="761813"/>
      </dsp:txXfrm>
    </dsp:sp>
    <dsp:sp modelId="{9766838B-41AD-C142-B98B-BC2FEECD43E9}">
      <dsp:nvSpPr>
        <dsp:cNvPr id="0" name=""/>
        <dsp:cNvSpPr/>
      </dsp:nvSpPr>
      <dsp:spPr>
        <a:xfrm>
          <a:off x="0" y="762278"/>
          <a:ext cx="7493000"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E83AEE2-58CA-6F4D-88E0-C08156130689}">
      <dsp:nvSpPr>
        <dsp:cNvPr id="0" name=""/>
        <dsp:cNvSpPr/>
      </dsp:nvSpPr>
      <dsp:spPr>
        <a:xfrm>
          <a:off x="0" y="762278"/>
          <a:ext cx="7493000" cy="76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What are your current pain points and challenges with your technology?</a:t>
          </a:r>
        </a:p>
      </dsp:txBody>
      <dsp:txXfrm>
        <a:off x="0" y="762278"/>
        <a:ext cx="7493000" cy="761813"/>
      </dsp:txXfrm>
    </dsp:sp>
    <dsp:sp modelId="{4E0926A6-CFE5-0F4C-9BE6-808418090465}">
      <dsp:nvSpPr>
        <dsp:cNvPr id="0" name=""/>
        <dsp:cNvSpPr/>
      </dsp:nvSpPr>
      <dsp:spPr>
        <a:xfrm>
          <a:off x="0" y="1524092"/>
          <a:ext cx="7493000"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F025B08-7727-C343-85C7-0A4474004C37}">
      <dsp:nvSpPr>
        <dsp:cNvPr id="0" name=""/>
        <dsp:cNvSpPr/>
      </dsp:nvSpPr>
      <dsp:spPr>
        <a:xfrm>
          <a:off x="0" y="1524092"/>
          <a:ext cx="7493000" cy="76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What are your business goals for the next 12-24 months and how do you envision technology supporting those goals?</a:t>
          </a:r>
        </a:p>
      </dsp:txBody>
      <dsp:txXfrm>
        <a:off x="0" y="1524092"/>
        <a:ext cx="7493000" cy="761813"/>
      </dsp:txXfrm>
    </dsp:sp>
    <dsp:sp modelId="{101D272C-859E-9248-AB0C-CAFB6E89EB64}">
      <dsp:nvSpPr>
        <dsp:cNvPr id="0" name=""/>
        <dsp:cNvSpPr/>
      </dsp:nvSpPr>
      <dsp:spPr>
        <a:xfrm>
          <a:off x="0" y="2285906"/>
          <a:ext cx="7493000"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D14708A-C7AE-A94A-A0B4-EE50A5919783}">
      <dsp:nvSpPr>
        <dsp:cNvPr id="0" name=""/>
        <dsp:cNvSpPr/>
      </dsp:nvSpPr>
      <dsp:spPr>
        <a:xfrm>
          <a:off x="0" y="2285906"/>
          <a:ext cx="7493000" cy="76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How do you currently manage and store data, and is this working well for you?</a:t>
          </a:r>
        </a:p>
      </dsp:txBody>
      <dsp:txXfrm>
        <a:off x="0" y="2285906"/>
        <a:ext cx="7493000" cy="761813"/>
      </dsp:txXfrm>
    </dsp:sp>
    <dsp:sp modelId="{23C04802-19B2-0143-AAD7-3DBB77AB21A7}">
      <dsp:nvSpPr>
        <dsp:cNvPr id="0" name=""/>
        <dsp:cNvSpPr/>
      </dsp:nvSpPr>
      <dsp:spPr>
        <a:xfrm>
          <a:off x="0" y="3047720"/>
          <a:ext cx="7493000"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5E3909E-FD99-5341-A5E8-C4728DA4FC67}">
      <dsp:nvSpPr>
        <dsp:cNvPr id="0" name=""/>
        <dsp:cNvSpPr/>
      </dsp:nvSpPr>
      <dsp:spPr>
        <a:xfrm>
          <a:off x="0" y="3047720"/>
          <a:ext cx="7493000" cy="76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Will you be expanding to any new countries and need to comply with other regulations?</a:t>
          </a:r>
        </a:p>
      </dsp:txBody>
      <dsp:txXfrm>
        <a:off x="0" y="3047720"/>
        <a:ext cx="7493000" cy="761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5ADBA-B9C0-874B-AD7B-BB9838993373}">
      <dsp:nvSpPr>
        <dsp:cNvPr id="0" name=""/>
        <dsp:cNvSpPr/>
      </dsp:nvSpPr>
      <dsp:spPr>
        <a:xfrm>
          <a:off x="759" y="869993"/>
          <a:ext cx="2765655" cy="13828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PESTLE Analysis</a:t>
          </a:r>
          <a:endParaRPr lang="en-US" sz="2800" kern="1200" dirty="0"/>
        </a:p>
      </dsp:txBody>
      <dsp:txXfrm>
        <a:off x="41261" y="910495"/>
        <a:ext cx="2684651" cy="1301823"/>
      </dsp:txXfrm>
    </dsp:sp>
    <dsp:sp modelId="{732D1F11-6C2C-484A-9F41-108979767A70}">
      <dsp:nvSpPr>
        <dsp:cNvPr id="0" name=""/>
        <dsp:cNvSpPr/>
      </dsp:nvSpPr>
      <dsp:spPr>
        <a:xfrm>
          <a:off x="277325" y="2252821"/>
          <a:ext cx="276565" cy="1037120"/>
        </a:xfrm>
        <a:custGeom>
          <a:avLst/>
          <a:gdLst/>
          <a:ahLst/>
          <a:cxnLst/>
          <a:rect l="0" t="0" r="0" b="0"/>
          <a:pathLst>
            <a:path>
              <a:moveTo>
                <a:pt x="0" y="0"/>
              </a:moveTo>
              <a:lnTo>
                <a:pt x="0" y="1037120"/>
              </a:lnTo>
              <a:lnTo>
                <a:pt x="276565" y="10371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1FDEE-B81D-F746-A6F9-8A3AD5BB124C}">
      <dsp:nvSpPr>
        <dsp:cNvPr id="0" name=""/>
        <dsp:cNvSpPr/>
      </dsp:nvSpPr>
      <dsp:spPr>
        <a:xfrm>
          <a:off x="553890" y="2598528"/>
          <a:ext cx="2212524" cy="138282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PESTLE allows you to analyze a company's operating environment. PESTLE factors include </a:t>
          </a:r>
          <a:r>
            <a:rPr lang="en-US" sz="1100" b="1" kern="1200" dirty="0"/>
            <a:t>P</a:t>
          </a:r>
          <a:r>
            <a:rPr lang="en-US" sz="1100" kern="1200" dirty="0"/>
            <a:t>olitical, </a:t>
          </a:r>
          <a:r>
            <a:rPr lang="en-US" sz="1100" b="1" kern="1200" dirty="0"/>
            <a:t>E</a:t>
          </a:r>
          <a:r>
            <a:rPr lang="en-US" sz="1100" kern="1200" dirty="0"/>
            <a:t>conomic, </a:t>
          </a:r>
          <a:r>
            <a:rPr lang="en-US" sz="1100" b="1" kern="1200" dirty="0"/>
            <a:t>S</a:t>
          </a:r>
          <a:r>
            <a:rPr lang="en-US" sz="1100" kern="1200" dirty="0"/>
            <a:t>ocial, </a:t>
          </a:r>
          <a:r>
            <a:rPr lang="en-US" sz="1100" b="1" kern="1200" dirty="0"/>
            <a:t>T</a:t>
          </a:r>
          <a:r>
            <a:rPr lang="en-US" sz="1100" kern="1200" dirty="0"/>
            <a:t>echnology, </a:t>
          </a:r>
          <a:r>
            <a:rPr lang="en-US" sz="1100" b="1" kern="1200" dirty="0"/>
            <a:t>L</a:t>
          </a:r>
          <a:r>
            <a:rPr lang="en-US" sz="1100" kern="1200" dirty="0"/>
            <a:t>egal, and </a:t>
          </a:r>
          <a:r>
            <a:rPr lang="en-US" sz="1100" b="1" kern="1200" dirty="0"/>
            <a:t>E</a:t>
          </a:r>
          <a:r>
            <a:rPr lang="en-US" sz="1100" kern="1200" dirty="0"/>
            <a:t>nvironmental.</a:t>
          </a:r>
        </a:p>
      </dsp:txBody>
      <dsp:txXfrm>
        <a:off x="594392" y="2639030"/>
        <a:ext cx="2131520" cy="1301823"/>
      </dsp:txXfrm>
    </dsp:sp>
    <dsp:sp modelId="{220241E1-EA04-5042-8D62-F4528D8EE3AE}">
      <dsp:nvSpPr>
        <dsp:cNvPr id="0" name=""/>
        <dsp:cNvSpPr/>
      </dsp:nvSpPr>
      <dsp:spPr>
        <a:xfrm>
          <a:off x="3457828" y="869993"/>
          <a:ext cx="2765655" cy="13828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SWOT Analysis </a:t>
          </a:r>
          <a:endParaRPr lang="en-US" sz="2800" kern="1200" dirty="0"/>
        </a:p>
      </dsp:txBody>
      <dsp:txXfrm>
        <a:off x="3498330" y="910495"/>
        <a:ext cx="2684651" cy="1301823"/>
      </dsp:txXfrm>
    </dsp:sp>
    <dsp:sp modelId="{DE9B9DC9-9951-C147-B68F-F1D06B8D3072}">
      <dsp:nvSpPr>
        <dsp:cNvPr id="0" name=""/>
        <dsp:cNvSpPr/>
      </dsp:nvSpPr>
      <dsp:spPr>
        <a:xfrm>
          <a:off x="3734394" y="2252821"/>
          <a:ext cx="276565" cy="1037120"/>
        </a:xfrm>
        <a:custGeom>
          <a:avLst/>
          <a:gdLst/>
          <a:ahLst/>
          <a:cxnLst/>
          <a:rect l="0" t="0" r="0" b="0"/>
          <a:pathLst>
            <a:path>
              <a:moveTo>
                <a:pt x="0" y="0"/>
              </a:moveTo>
              <a:lnTo>
                <a:pt x="0" y="1037120"/>
              </a:lnTo>
              <a:lnTo>
                <a:pt x="276565" y="10371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E76B15-318E-C44B-BBB9-13E4764C943B}">
      <dsp:nvSpPr>
        <dsp:cNvPr id="0" name=""/>
        <dsp:cNvSpPr/>
      </dsp:nvSpPr>
      <dsp:spPr>
        <a:xfrm>
          <a:off x="4010959" y="2598528"/>
          <a:ext cx="2212524" cy="138282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p>
        <a:p>
          <a:pPr marL="0" lvl="0" indent="0" algn="ctr" defTabSz="488950">
            <a:lnSpc>
              <a:spcPct val="90000"/>
            </a:lnSpc>
            <a:spcBef>
              <a:spcPct val="0"/>
            </a:spcBef>
            <a:spcAft>
              <a:spcPct val="35000"/>
            </a:spcAft>
            <a:buNone/>
          </a:pPr>
          <a:r>
            <a:rPr lang="en-US" sz="1100" kern="1200" dirty="0"/>
            <a:t>The SWOT analysis allows you to analyze </a:t>
          </a:r>
          <a:r>
            <a:rPr lang="en-US" sz="1100" b="1" kern="1200" dirty="0"/>
            <a:t>S</a:t>
          </a:r>
          <a:r>
            <a:rPr lang="en-US" sz="1100" kern="1200" dirty="0"/>
            <a:t>trengths, </a:t>
          </a:r>
          <a:r>
            <a:rPr lang="en-US" sz="1100" b="1" kern="1200" dirty="0"/>
            <a:t>W</a:t>
          </a:r>
          <a:r>
            <a:rPr lang="en-US" sz="1100" kern="1200" dirty="0"/>
            <a:t>eaknesses, </a:t>
          </a:r>
          <a:r>
            <a:rPr lang="en-US" sz="1100" b="1" kern="1200" dirty="0"/>
            <a:t>O</a:t>
          </a:r>
          <a:r>
            <a:rPr lang="en-US" sz="1100" kern="1200" dirty="0"/>
            <a:t>pportunities, and </a:t>
          </a:r>
          <a:r>
            <a:rPr lang="en-US" sz="1100" b="1" kern="1200" dirty="0"/>
            <a:t>T</a:t>
          </a:r>
          <a:r>
            <a:rPr lang="en-US" sz="1100" kern="1200" dirty="0"/>
            <a:t>hreats. SWOT is excellent for assessing "as-is" and determining desired "to-be." </a:t>
          </a:r>
        </a:p>
      </dsp:txBody>
      <dsp:txXfrm>
        <a:off x="4051461" y="2639030"/>
        <a:ext cx="2131520" cy="1301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08D8C-3FB1-7F41-9381-961F734DB3E2}">
      <dsp:nvSpPr>
        <dsp:cNvPr id="0" name=""/>
        <dsp:cNvSpPr/>
      </dsp:nvSpPr>
      <dsp:spPr>
        <a:xfrm>
          <a:off x="1038184" y="739628"/>
          <a:ext cx="1944316" cy="129685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Paper products import/export trade policies and regulations.</a:t>
          </a:r>
        </a:p>
      </dsp:txBody>
      <dsp:txXfrm>
        <a:off x="1349275" y="739628"/>
        <a:ext cx="1633225" cy="1296859"/>
      </dsp:txXfrm>
    </dsp:sp>
    <dsp:sp modelId="{793620DC-C43D-6843-8A6E-3B65C512D84E}">
      <dsp:nvSpPr>
        <dsp:cNvPr id="0" name=""/>
        <dsp:cNvSpPr/>
      </dsp:nvSpPr>
      <dsp:spPr>
        <a:xfrm>
          <a:off x="1038184" y="2036487"/>
          <a:ext cx="1944316" cy="129685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Environmental policies affecting the paper industry.</a:t>
          </a:r>
        </a:p>
      </dsp:txBody>
      <dsp:txXfrm>
        <a:off x="1349275" y="2036487"/>
        <a:ext cx="1633225" cy="1296859"/>
      </dsp:txXfrm>
    </dsp:sp>
    <dsp:sp modelId="{A2A5AE35-6D77-C24D-BC21-CDFE0EA5881D}">
      <dsp:nvSpPr>
        <dsp:cNvPr id="0" name=""/>
        <dsp:cNvSpPr/>
      </dsp:nvSpPr>
      <dsp:spPr>
        <a:xfrm>
          <a:off x="1038184" y="3333346"/>
          <a:ext cx="1944316" cy="129685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Political environment in regions where ECP operates.</a:t>
          </a:r>
        </a:p>
      </dsp:txBody>
      <dsp:txXfrm>
        <a:off x="1349275" y="3333346"/>
        <a:ext cx="1633225" cy="1296859"/>
      </dsp:txXfrm>
    </dsp:sp>
    <dsp:sp modelId="{863F636C-5655-A64C-8733-F8742F466788}">
      <dsp:nvSpPr>
        <dsp:cNvPr id="0" name=""/>
        <dsp:cNvSpPr/>
      </dsp:nvSpPr>
      <dsp:spPr>
        <a:xfrm>
          <a:off x="1215" y="221144"/>
          <a:ext cx="1296210" cy="129621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t>P</a:t>
          </a:r>
          <a:r>
            <a:rPr lang="en-US" sz="1400" kern="1200"/>
            <a:t>olitical  </a:t>
          </a:r>
        </a:p>
      </dsp:txBody>
      <dsp:txXfrm>
        <a:off x="191041" y="410970"/>
        <a:ext cx="916558" cy="916558"/>
      </dsp:txXfrm>
    </dsp:sp>
    <dsp:sp modelId="{842275D7-54E3-2A49-A3DE-4DEE4EA1117B}">
      <dsp:nvSpPr>
        <dsp:cNvPr id="0" name=""/>
        <dsp:cNvSpPr/>
      </dsp:nvSpPr>
      <dsp:spPr>
        <a:xfrm>
          <a:off x="4278711" y="739628"/>
          <a:ext cx="1944316" cy="129685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State of the economy where ECP operates.</a:t>
          </a:r>
        </a:p>
      </dsp:txBody>
      <dsp:txXfrm>
        <a:off x="4589802" y="739628"/>
        <a:ext cx="1633225" cy="1296859"/>
      </dsp:txXfrm>
    </dsp:sp>
    <dsp:sp modelId="{5CBFD12F-A058-CD47-AB57-9CBFD48548BD}">
      <dsp:nvSpPr>
        <dsp:cNvPr id="0" name=""/>
        <dsp:cNvSpPr/>
      </dsp:nvSpPr>
      <dsp:spPr>
        <a:xfrm>
          <a:off x="4278711" y="2036487"/>
          <a:ext cx="1944316" cy="129685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Change in demand for paper products.</a:t>
          </a:r>
        </a:p>
      </dsp:txBody>
      <dsp:txXfrm>
        <a:off x="4589802" y="2036487"/>
        <a:ext cx="1633225" cy="1296859"/>
      </dsp:txXfrm>
    </dsp:sp>
    <dsp:sp modelId="{DE732873-8A43-6A48-9A2B-0D70195DB182}">
      <dsp:nvSpPr>
        <dsp:cNvPr id="0" name=""/>
        <dsp:cNvSpPr/>
      </dsp:nvSpPr>
      <dsp:spPr>
        <a:xfrm>
          <a:off x="4278711" y="3333346"/>
          <a:ext cx="1944316" cy="129685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Impact of inflation rate.</a:t>
          </a:r>
        </a:p>
      </dsp:txBody>
      <dsp:txXfrm>
        <a:off x="4589802" y="3333346"/>
        <a:ext cx="1633225" cy="1296859"/>
      </dsp:txXfrm>
    </dsp:sp>
    <dsp:sp modelId="{F6D294C9-847D-A440-85EB-94B502629F5C}">
      <dsp:nvSpPr>
        <dsp:cNvPr id="0" name=""/>
        <dsp:cNvSpPr/>
      </dsp:nvSpPr>
      <dsp:spPr>
        <a:xfrm>
          <a:off x="3241743" y="221144"/>
          <a:ext cx="1296210" cy="129621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t>E</a:t>
          </a:r>
          <a:r>
            <a:rPr lang="en-US" sz="1400" kern="1200"/>
            <a:t>conomic</a:t>
          </a:r>
        </a:p>
      </dsp:txBody>
      <dsp:txXfrm>
        <a:off x="3431569" y="410970"/>
        <a:ext cx="916558" cy="916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B7DE6-CBE5-7A4E-81A9-EAE082EE526D}">
      <dsp:nvSpPr>
        <dsp:cNvPr id="0" name=""/>
        <dsp:cNvSpPr/>
      </dsp:nvSpPr>
      <dsp:spPr>
        <a:xfrm>
          <a:off x="814500" y="408"/>
          <a:ext cx="2042330" cy="102116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t>S</a:t>
          </a:r>
          <a:r>
            <a:rPr lang="en-US" sz="2600" kern="1200"/>
            <a:t>ocial  </a:t>
          </a:r>
        </a:p>
      </dsp:txBody>
      <dsp:txXfrm>
        <a:off x="844409" y="30317"/>
        <a:ext cx="1982512" cy="961347"/>
      </dsp:txXfrm>
    </dsp:sp>
    <dsp:sp modelId="{B5C1912C-7930-A741-B522-97F15D437D26}">
      <dsp:nvSpPr>
        <dsp:cNvPr id="0" name=""/>
        <dsp:cNvSpPr/>
      </dsp:nvSpPr>
      <dsp:spPr>
        <a:xfrm>
          <a:off x="1018733" y="1021573"/>
          <a:ext cx="204233" cy="765873"/>
        </a:xfrm>
        <a:custGeom>
          <a:avLst/>
          <a:gdLst/>
          <a:ahLst/>
          <a:cxnLst/>
          <a:rect l="0" t="0" r="0" b="0"/>
          <a:pathLst>
            <a:path>
              <a:moveTo>
                <a:pt x="0" y="0"/>
              </a:moveTo>
              <a:lnTo>
                <a:pt x="0" y="765873"/>
              </a:lnTo>
              <a:lnTo>
                <a:pt x="204233" y="7658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C1533D-3A7E-8545-9992-23F4B6C47B56}">
      <dsp:nvSpPr>
        <dsp:cNvPr id="0" name=""/>
        <dsp:cNvSpPr/>
      </dsp:nvSpPr>
      <dsp:spPr>
        <a:xfrm>
          <a:off x="1222966" y="1276864"/>
          <a:ext cx="1633864" cy="102116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Trends in paper usage and recycling.</a:t>
          </a:r>
        </a:p>
      </dsp:txBody>
      <dsp:txXfrm>
        <a:off x="1252875" y="1306773"/>
        <a:ext cx="1574046" cy="961347"/>
      </dsp:txXfrm>
    </dsp:sp>
    <dsp:sp modelId="{93FB789B-CBC4-6845-9AAD-290360FB4BB3}">
      <dsp:nvSpPr>
        <dsp:cNvPr id="0" name=""/>
        <dsp:cNvSpPr/>
      </dsp:nvSpPr>
      <dsp:spPr>
        <a:xfrm>
          <a:off x="1018733" y="1021573"/>
          <a:ext cx="204233" cy="2042330"/>
        </a:xfrm>
        <a:custGeom>
          <a:avLst/>
          <a:gdLst/>
          <a:ahLst/>
          <a:cxnLst/>
          <a:rect l="0" t="0" r="0" b="0"/>
          <a:pathLst>
            <a:path>
              <a:moveTo>
                <a:pt x="0" y="0"/>
              </a:moveTo>
              <a:lnTo>
                <a:pt x="0" y="2042330"/>
              </a:lnTo>
              <a:lnTo>
                <a:pt x="204233" y="204233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E841D-0E26-9043-B8EC-7AE5D1306BBB}">
      <dsp:nvSpPr>
        <dsp:cNvPr id="0" name=""/>
        <dsp:cNvSpPr/>
      </dsp:nvSpPr>
      <dsp:spPr>
        <a:xfrm>
          <a:off x="1222966" y="2553320"/>
          <a:ext cx="1633864" cy="102116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Impact of public perception on operations.</a:t>
          </a:r>
        </a:p>
      </dsp:txBody>
      <dsp:txXfrm>
        <a:off x="1252875" y="2583229"/>
        <a:ext cx="1574046" cy="961347"/>
      </dsp:txXfrm>
    </dsp:sp>
    <dsp:sp modelId="{5D0913AF-B0C9-4A4C-8AF2-6D5FA3391707}">
      <dsp:nvSpPr>
        <dsp:cNvPr id="0" name=""/>
        <dsp:cNvSpPr/>
      </dsp:nvSpPr>
      <dsp:spPr>
        <a:xfrm>
          <a:off x="1018733" y="1021573"/>
          <a:ext cx="204233" cy="3318786"/>
        </a:xfrm>
        <a:custGeom>
          <a:avLst/>
          <a:gdLst/>
          <a:ahLst/>
          <a:cxnLst/>
          <a:rect l="0" t="0" r="0" b="0"/>
          <a:pathLst>
            <a:path>
              <a:moveTo>
                <a:pt x="0" y="0"/>
              </a:moveTo>
              <a:lnTo>
                <a:pt x="0" y="3318786"/>
              </a:lnTo>
              <a:lnTo>
                <a:pt x="204233" y="331878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F622F-A877-2C40-B4E6-A62BB180C627}">
      <dsp:nvSpPr>
        <dsp:cNvPr id="0" name=""/>
        <dsp:cNvSpPr/>
      </dsp:nvSpPr>
      <dsp:spPr>
        <a:xfrm>
          <a:off x="1222966" y="3829776"/>
          <a:ext cx="1633864" cy="102116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Importance of sustainability to ECP's target audience.</a:t>
          </a:r>
        </a:p>
      </dsp:txBody>
      <dsp:txXfrm>
        <a:off x="1252875" y="3859685"/>
        <a:ext cx="1574046" cy="961347"/>
      </dsp:txXfrm>
    </dsp:sp>
    <dsp:sp modelId="{8C4E76A6-5C06-A543-814A-534A5332654A}">
      <dsp:nvSpPr>
        <dsp:cNvPr id="0" name=""/>
        <dsp:cNvSpPr/>
      </dsp:nvSpPr>
      <dsp:spPr>
        <a:xfrm>
          <a:off x="3367413" y="408"/>
          <a:ext cx="2042330" cy="102116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t>T</a:t>
          </a:r>
          <a:r>
            <a:rPr lang="en-US" sz="2600" kern="1200"/>
            <a:t>echnology</a:t>
          </a:r>
        </a:p>
      </dsp:txBody>
      <dsp:txXfrm>
        <a:off x="3397322" y="30317"/>
        <a:ext cx="1982512" cy="961347"/>
      </dsp:txXfrm>
    </dsp:sp>
    <dsp:sp modelId="{AA027985-C8F8-D84C-AE1B-8B71CA58E541}">
      <dsp:nvSpPr>
        <dsp:cNvPr id="0" name=""/>
        <dsp:cNvSpPr/>
      </dsp:nvSpPr>
      <dsp:spPr>
        <a:xfrm>
          <a:off x="3571646" y="1021573"/>
          <a:ext cx="204233" cy="765873"/>
        </a:xfrm>
        <a:custGeom>
          <a:avLst/>
          <a:gdLst/>
          <a:ahLst/>
          <a:cxnLst/>
          <a:rect l="0" t="0" r="0" b="0"/>
          <a:pathLst>
            <a:path>
              <a:moveTo>
                <a:pt x="0" y="0"/>
              </a:moveTo>
              <a:lnTo>
                <a:pt x="0" y="765873"/>
              </a:lnTo>
              <a:lnTo>
                <a:pt x="204233" y="7658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C4981-166F-9141-AF03-AA741B57367D}">
      <dsp:nvSpPr>
        <dsp:cNvPr id="0" name=""/>
        <dsp:cNvSpPr/>
      </dsp:nvSpPr>
      <dsp:spPr>
        <a:xfrm>
          <a:off x="3775879" y="1276864"/>
          <a:ext cx="1633864" cy="102116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Development of new paper industry technologies.</a:t>
          </a:r>
        </a:p>
      </dsp:txBody>
      <dsp:txXfrm>
        <a:off x="3805788" y="1306773"/>
        <a:ext cx="1574046" cy="961347"/>
      </dsp:txXfrm>
    </dsp:sp>
    <dsp:sp modelId="{1141741A-1E14-914B-B714-2D5F129B8D6A}">
      <dsp:nvSpPr>
        <dsp:cNvPr id="0" name=""/>
        <dsp:cNvSpPr/>
      </dsp:nvSpPr>
      <dsp:spPr>
        <a:xfrm>
          <a:off x="3571646" y="1021573"/>
          <a:ext cx="204233" cy="2042330"/>
        </a:xfrm>
        <a:custGeom>
          <a:avLst/>
          <a:gdLst/>
          <a:ahLst/>
          <a:cxnLst/>
          <a:rect l="0" t="0" r="0" b="0"/>
          <a:pathLst>
            <a:path>
              <a:moveTo>
                <a:pt x="0" y="0"/>
              </a:moveTo>
              <a:lnTo>
                <a:pt x="0" y="2042330"/>
              </a:lnTo>
              <a:lnTo>
                <a:pt x="204233" y="204233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585646-F2AE-964E-A8EA-EE3B5FD81FEF}">
      <dsp:nvSpPr>
        <dsp:cNvPr id="0" name=""/>
        <dsp:cNvSpPr/>
      </dsp:nvSpPr>
      <dsp:spPr>
        <a:xfrm>
          <a:off x="3775879" y="2553320"/>
          <a:ext cx="1633864" cy="102116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How technology affects ECP's operations and competitiveness.</a:t>
          </a:r>
        </a:p>
      </dsp:txBody>
      <dsp:txXfrm>
        <a:off x="3805788" y="2583229"/>
        <a:ext cx="1574046" cy="961347"/>
      </dsp:txXfrm>
    </dsp:sp>
    <dsp:sp modelId="{6E6EFE36-E544-4E4D-9AC7-CEB036F9048D}">
      <dsp:nvSpPr>
        <dsp:cNvPr id="0" name=""/>
        <dsp:cNvSpPr/>
      </dsp:nvSpPr>
      <dsp:spPr>
        <a:xfrm>
          <a:off x="3571646" y="1021573"/>
          <a:ext cx="204233" cy="3318786"/>
        </a:xfrm>
        <a:custGeom>
          <a:avLst/>
          <a:gdLst/>
          <a:ahLst/>
          <a:cxnLst/>
          <a:rect l="0" t="0" r="0" b="0"/>
          <a:pathLst>
            <a:path>
              <a:moveTo>
                <a:pt x="0" y="0"/>
              </a:moveTo>
              <a:lnTo>
                <a:pt x="0" y="3318786"/>
              </a:lnTo>
              <a:lnTo>
                <a:pt x="204233" y="331878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DEE9E3-0F81-AC43-94B6-8C96103C8F73}">
      <dsp:nvSpPr>
        <dsp:cNvPr id="0" name=""/>
        <dsp:cNvSpPr/>
      </dsp:nvSpPr>
      <dsp:spPr>
        <a:xfrm>
          <a:off x="3775879" y="3829776"/>
          <a:ext cx="1633864" cy="102116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Impact of ECP's technology investments on the business.</a:t>
          </a:r>
        </a:p>
      </dsp:txBody>
      <dsp:txXfrm>
        <a:off x="3805788" y="3859685"/>
        <a:ext cx="1574046" cy="9613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9E340-1264-4B4C-BAD1-C8184C8EF551}">
      <dsp:nvSpPr>
        <dsp:cNvPr id="0" name=""/>
        <dsp:cNvSpPr/>
      </dsp:nvSpPr>
      <dsp:spPr>
        <a:xfrm>
          <a:off x="30" y="6925"/>
          <a:ext cx="2908496" cy="7200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Clr>
              <a:schemeClr val="accent2"/>
            </a:buClr>
            <a:buSzPts val="2800"/>
            <a:buNone/>
          </a:pPr>
          <a:r>
            <a:rPr lang="en-US" sz="2500" b="1" kern="1200" dirty="0">
              <a:latin typeface="Arial"/>
              <a:ea typeface="Arial"/>
              <a:cs typeface="Arial"/>
              <a:sym typeface="Arial"/>
            </a:rPr>
            <a:t>L</a:t>
          </a:r>
          <a:r>
            <a:rPr lang="en-US" sz="2500" kern="1200" dirty="0">
              <a:latin typeface="Arial"/>
              <a:ea typeface="Arial"/>
              <a:cs typeface="Arial"/>
              <a:sym typeface="Arial"/>
            </a:rPr>
            <a:t>egal</a:t>
          </a:r>
          <a:endParaRPr lang="en-US" sz="2500" kern="1200" dirty="0"/>
        </a:p>
      </dsp:txBody>
      <dsp:txXfrm>
        <a:off x="30" y="6925"/>
        <a:ext cx="2908496" cy="720000"/>
      </dsp:txXfrm>
    </dsp:sp>
    <dsp:sp modelId="{E6CB2F87-B260-194D-8896-8DA921E04CF5}">
      <dsp:nvSpPr>
        <dsp:cNvPr id="0" name=""/>
        <dsp:cNvSpPr/>
      </dsp:nvSpPr>
      <dsp:spPr>
        <a:xfrm>
          <a:off x="30" y="726925"/>
          <a:ext cx="2908496" cy="41175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effectLst/>
              <a:latin typeface="Arial"/>
              <a:ea typeface="Calibri" panose="020F0502020204030204" pitchFamily="34" charset="0"/>
            </a:rPr>
            <a:t>Paper products import/export trade policies and regulations.</a:t>
          </a:r>
          <a:br>
            <a:rPr lang="en-US" sz="2500" kern="1200" dirty="0">
              <a:effectLst/>
              <a:latin typeface="Arial"/>
              <a:ea typeface="Calibri" panose="020F0502020204030204" pitchFamily="34" charset="0"/>
            </a:rPr>
          </a:br>
          <a:r>
            <a:rPr lang="en-US" sz="2500" kern="1200" dirty="0">
              <a:effectLst/>
              <a:latin typeface="Arial"/>
              <a:ea typeface="Calibri" panose="020F0502020204030204" pitchFamily="34" charset="0"/>
              <a:cs typeface="Times New Roman"/>
            </a:rPr>
            <a:t>Paper industry regulations and laws.</a:t>
          </a:r>
          <a:endParaRPr lang="en-US" sz="2500" kern="1200" dirty="0">
            <a:latin typeface="Arial"/>
            <a:ea typeface="Calibri" panose="020F0502020204030204" pitchFamily="34" charset="0"/>
          </a:endParaRPr>
        </a:p>
        <a:p>
          <a:pPr marL="228600" lvl="1" indent="-228600" algn="l" defTabSz="1111250">
            <a:lnSpc>
              <a:spcPct val="90000"/>
            </a:lnSpc>
            <a:spcBef>
              <a:spcPct val="0"/>
            </a:spcBef>
            <a:spcAft>
              <a:spcPct val="15000"/>
            </a:spcAft>
            <a:buChar char="•"/>
          </a:pPr>
          <a:r>
            <a:rPr lang="en-US" sz="2500" kern="1200" dirty="0">
              <a:effectLst/>
              <a:latin typeface="Arial"/>
              <a:ea typeface="Calibri" panose="020F0502020204030204" pitchFamily="34" charset="0"/>
              <a:cs typeface="Times New Roman"/>
            </a:rPr>
            <a:t>Environmental law changes</a:t>
          </a:r>
          <a:endParaRPr lang="en-US" sz="2500" kern="1200" dirty="0">
            <a:latin typeface="Arial"/>
            <a:ea typeface="Calibri" panose="020F0502020204030204" pitchFamily="34" charset="0"/>
          </a:endParaRPr>
        </a:p>
        <a:p>
          <a:pPr marL="228600" lvl="1" indent="-228600" algn="l" defTabSz="1111250">
            <a:lnSpc>
              <a:spcPct val="90000"/>
            </a:lnSpc>
            <a:spcBef>
              <a:spcPct val="0"/>
            </a:spcBef>
            <a:spcAft>
              <a:spcPct val="15000"/>
            </a:spcAft>
            <a:buChar char="•"/>
          </a:pPr>
          <a:r>
            <a:rPr lang="en-US" sz="2500" kern="1200" dirty="0">
              <a:effectLst/>
              <a:latin typeface="Arial"/>
              <a:ea typeface="Calibri" panose="020F0502020204030204" pitchFamily="34" charset="0"/>
              <a:cs typeface="Times New Roman"/>
            </a:rPr>
            <a:t>Potential legal risks.</a:t>
          </a:r>
          <a:endParaRPr lang="en-US" sz="2500" kern="1200" dirty="0">
            <a:latin typeface="Arial"/>
            <a:ea typeface="Calibri" panose="020F0502020204030204" pitchFamily="34" charset="0"/>
          </a:endParaRPr>
        </a:p>
      </dsp:txBody>
      <dsp:txXfrm>
        <a:off x="30" y="726925"/>
        <a:ext cx="2908496" cy="4117500"/>
      </dsp:txXfrm>
    </dsp:sp>
    <dsp:sp modelId="{AFC07D8A-A1DF-F147-9431-12B7720A1851}">
      <dsp:nvSpPr>
        <dsp:cNvPr id="0" name=""/>
        <dsp:cNvSpPr/>
      </dsp:nvSpPr>
      <dsp:spPr>
        <a:xfrm>
          <a:off x="3315716" y="6925"/>
          <a:ext cx="2908496" cy="7200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rial"/>
              <a:ea typeface="Arial"/>
              <a:cs typeface="Arial"/>
              <a:sym typeface="Arial"/>
            </a:rPr>
            <a:t>E</a:t>
          </a:r>
          <a:r>
            <a:rPr lang="en-US" sz="2500" kern="1200" dirty="0">
              <a:latin typeface="Arial"/>
              <a:ea typeface="Arial"/>
              <a:cs typeface="Arial"/>
              <a:sym typeface="Arial"/>
            </a:rPr>
            <a:t>nvironmental</a:t>
          </a:r>
          <a:endParaRPr lang="en-US" sz="2500" b="1" kern="1200" dirty="0">
            <a:latin typeface="Arial"/>
            <a:ea typeface="Arial"/>
            <a:cs typeface="Arial"/>
            <a:sym typeface="Arial"/>
          </a:endParaRPr>
        </a:p>
      </dsp:txBody>
      <dsp:txXfrm>
        <a:off x="3315716" y="6925"/>
        <a:ext cx="2908496" cy="720000"/>
      </dsp:txXfrm>
    </dsp:sp>
    <dsp:sp modelId="{B05E6882-2CCA-3541-BD7B-A9625D51C884}">
      <dsp:nvSpPr>
        <dsp:cNvPr id="0" name=""/>
        <dsp:cNvSpPr/>
      </dsp:nvSpPr>
      <dsp:spPr>
        <a:xfrm>
          <a:off x="3315716" y="726925"/>
          <a:ext cx="2908496" cy="41175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effectLst/>
              <a:latin typeface="Arial"/>
              <a:ea typeface="Calibri" panose="020F0502020204030204" pitchFamily="34" charset="0"/>
            </a:rPr>
            <a:t>Manage ECP's sustainability effort and environmental impact.</a:t>
          </a:r>
          <a:endParaRPr lang="en-US" sz="2500" b="1" kern="1200" dirty="0">
            <a:latin typeface="Arial"/>
            <a:ea typeface="Arial"/>
            <a:cs typeface="Arial"/>
            <a:sym typeface="Arial"/>
          </a:endParaRPr>
        </a:p>
        <a:p>
          <a:pPr marL="228600" lvl="1" indent="-228600" algn="l" defTabSz="1111250">
            <a:lnSpc>
              <a:spcPct val="90000"/>
            </a:lnSpc>
            <a:spcBef>
              <a:spcPct val="0"/>
            </a:spcBef>
            <a:spcAft>
              <a:spcPct val="15000"/>
            </a:spcAft>
            <a:buChar char="•"/>
          </a:pPr>
          <a:r>
            <a:rPr lang="en-US" sz="2500" kern="1200" dirty="0">
              <a:effectLst/>
              <a:latin typeface="Arial"/>
              <a:ea typeface="Calibri" panose="020F0502020204030204" pitchFamily="34" charset="0"/>
            </a:rPr>
            <a:t>Current environmental industry challenges.</a:t>
          </a:r>
          <a:endParaRPr lang="en-US" sz="2500" b="1" kern="1200" dirty="0">
            <a:latin typeface="Arial"/>
            <a:ea typeface="Arial"/>
            <a:cs typeface="Arial"/>
            <a:sym typeface="Arial"/>
          </a:endParaRPr>
        </a:p>
      </dsp:txBody>
      <dsp:txXfrm>
        <a:off x="3315716" y="726925"/>
        <a:ext cx="2908496" cy="4117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51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54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88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55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42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61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475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dirty="0"/>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715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17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653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292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411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55232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352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56390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157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563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594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535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817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757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563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253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5523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069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5523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029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865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12/24/23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614157"/>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133611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Shape 104"/>
        <p:cNvGrpSpPr/>
        <p:nvPr/>
      </p:nvGrpSpPr>
      <p:grpSpPr>
        <a:xfrm>
          <a:off x="0" y="0"/>
          <a:ext cx="0" cy="0"/>
          <a:chOff x="0" y="0"/>
          <a:chExt cx="0" cy="0"/>
        </a:xfrm>
      </p:grpSpPr>
      <p:sp>
        <p:nvSpPr>
          <p:cNvPr id="105" name="Google Shape;105;p1" descr="Origami bird suspended in air."/>
          <p:cNvSpPr/>
          <p:nvPr/>
        </p:nvSpPr>
        <p:spPr>
          <a:xfrm>
            <a:off x="0" y="-1"/>
            <a:ext cx="12192001"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
          <p:cNvSpPr txBox="1">
            <a:spLocks noGrp="1"/>
          </p:cNvSpPr>
          <p:nvPr>
            <p:ph type="ctrTitle"/>
          </p:nvPr>
        </p:nvSpPr>
        <p:spPr>
          <a:xfrm>
            <a:off x="5603518" y="624156"/>
            <a:ext cx="6253317" cy="3686015"/>
          </a:xfrm>
          <a:prstGeom prst="rect">
            <a:avLst/>
          </a:prstGeom>
          <a:noFill/>
          <a:ln>
            <a:noFill/>
          </a:ln>
        </p:spPr>
        <p:txBody>
          <a:bodyPr spcFirstLastPara="1" wrap="square" lIns="91425" tIns="45700" rIns="91425" bIns="45700" anchor="b" anchorCtr="0">
            <a:normAutofit/>
          </a:bodyPr>
          <a:lstStyle/>
          <a:p>
            <a:pPr>
              <a:lnSpc>
                <a:spcPct val="85000"/>
              </a:lnSpc>
              <a:spcBef>
                <a:spcPts val="0"/>
              </a:spcBef>
              <a:buClr>
                <a:srgbClr val="262626"/>
              </a:buClr>
              <a:buSzPts val="6200"/>
            </a:pPr>
            <a:r>
              <a:rPr lang="en-US" sz="6200" dirty="0">
                <a:solidFill>
                  <a:schemeClr val="tx1"/>
                </a:solidFill>
              </a:rPr>
              <a:t>ECP Customer Journey Roadmap </a:t>
            </a:r>
          </a:p>
        </p:txBody>
      </p:sp>
      <p:sp>
        <p:nvSpPr>
          <p:cNvPr id="107" name="Google Shape;107;p1"/>
          <p:cNvSpPr txBox="1">
            <a:spLocks noGrp="1"/>
          </p:cNvSpPr>
          <p:nvPr>
            <p:ph type="subTitle" idx="1"/>
          </p:nvPr>
        </p:nvSpPr>
        <p:spPr>
          <a:xfrm>
            <a:off x="5752929" y="4455621"/>
            <a:ext cx="5806171" cy="1238616"/>
          </a:xfrm>
          <a:prstGeom prst="rect">
            <a:avLst/>
          </a:prstGeom>
          <a:noFill/>
          <a:ln>
            <a:noFill/>
          </a:ln>
        </p:spPr>
        <p:txBody>
          <a:bodyPr spcFirstLastPara="1" wrap="square" lIns="91425" tIns="45700" rIns="91425" bIns="45700" anchor="t" anchorCtr="0">
            <a:normAutofit/>
          </a:bodyPr>
          <a:lstStyle/>
          <a:p>
            <a:pPr>
              <a:lnSpc>
                <a:spcPct val="90000"/>
              </a:lnSpc>
              <a:spcBef>
                <a:spcPts val="0"/>
              </a:spcBef>
              <a:buSzPts val="2400"/>
            </a:pPr>
            <a:r>
              <a:rPr lang="en-US" dirty="0">
                <a:solidFill>
                  <a:schemeClr val="tx1"/>
                </a:solidFill>
              </a:rPr>
              <a:t>Future Ready with Anne-Marie Fiore, Ed.D. </a:t>
            </a:r>
          </a:p>
          <a:p>
            <a:pPr>
              <a:lnSpc>
                <a:spcPct val="90000"/>
              </a:lnSpc>
              <a:spcBef>
                <a:spcPts val="0"/>
              </a:spcBef>
              <a:buSzPts val="2400"/>
            </a:pPr>
            <a:r>
              <a:rPr lang="en-US" dirty="0">
                <a:solidFill>
                  <a:schemeClr val="tx1"/>
                </a:solidFill>
              </a:rPr>
              <a:t>SAP Technology Consultant</a:t>
            </a:r>
            <a:endParaRPr dirty="0">
              <a:solidFill>
                <a:schemeClr val="tx1"/>
              </a:solidFill>
            </a:endParaRPr>
          </a:p>
        </p:txBody>
      </p:sp>
      <p:cxnSp>
        <p:nvCxnSpPr>
          <p:cNvPr id="109" name="Google Shape;109;p1">
            <a:extLst>
              <a:ext uri="{C183D7F6-B498-43B3-948B-1728B52AA6E4}">
                <adec:decorative xmlns:adec="http://schemas.microsoft.com/office/drawing/2017/decorative" val="1"/>
              </a:ext>
            </a:extLst>
          </p:cNvPr>
          <p:cNvCxnSpPr/>
          <p:nvPr/>
        </p:nvCxnSpPr>
        <p:spPr>
          <a:xfrm>
            <a:off x="5738022" y="4343400"/>
            <a:ext cx="5636107" cy="0"/>
          </a:xfrm>
          <a:prstGeom prst="straightConnector1">
            <a:avLst/>
          </a:prstGeom>
          <a:noFill/>
          <a:ln w="25400" cap="flat" cmpd="sng">
            <a:gradFill>
              <a:gsLst>
                <a:gs pos="0">
                  <a:schemeClr val="accent3"/>
                </a:gs>
                <a:gs pos="35000">
                  <a:schemeClr val="accent1">
                    <a:lumMod val="45000"/>
                    <a:lumOff val="55000"/>
                  </a:schemeClr>
                </a:gs>
                <a:gs pos="68000">
                  <a:schemeClr val="accent1">
                    <a:lumMod val="45000"/>
                    <a:lumOff val="55000"/>
                  </a:schemeClr>
                </a:gs>
                <a:gs pos="100000">
                  <a:schemeClr val="accent6"/>
                </a:gs>
              </a:gsLst>
              <a:lin ang="5400000" scaled="1"/>
            </a:gradFill>
            <a:prstDash val="solid"/>
            <a:round/>
            <a:headEnd type="none" w="sm" len="sm"/>
            <a:tailEnd type="none" w="sm" len="sm"/>
          </a:ln>
        </p:spPr>
      </p:cxnSp>
      <p:pic>
        <p:nvPicPr>
          <p:cNvPr id="2" name="Picture 1" descr="A large roll of paper in a factory&#10;&#10;Description automatically generated">
            <a:extLst>
              <a:ext uri="{FF2B5EF4-FFF2-40B4-BE49-F238E27FC236}">
                <a16:creationId xmlns:a16="http://schemas.microsoft.com/office/drawing/2014/main" id="{68076304-D25D-6C41-1976-F6F1578A82C0}"/>
              </a:ext>
            </a:extLst>
          </p:cNvPr>
          <p:cNvPicPr>
            <a:picLocks noChangeAspect="1"/>
          </p:cNvPicPr>
          <p:nvPr/>
        </p:nvPicPr>
        <p:blipFill>
          <a:blip r:embed="rId3"/>
          <a:stretch>
            <a:fillRect/>
          </a:stretch>
        </p:blipFill>
        <p:spPr>
          <a:xfrm>
            <a:off x="-6476" y="-41392"/>
            <a:ext cx="5274420" cy="6921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Shape 155"/>
        <p:cNvGrpSpPr/>
        <p:nvPr/>
      </p:nvGrpSpPr>
      <p:grpSpPr>
        <a:xfrm>
          <a:off x="0" y="0"/>
          <a:ext cx="0" cy="0"/>
          <a:chOff x="0" y="0"/>
          <a:chExt cx="0" cy="0"/>
        </a:xfrm>
      </p:grpSpPr>
      <p:pic>
        <p:nvPicPr>
          <p:cNvPr id="5" name="Content Placeholder 4" descr="A black and yellow logo&#10;&#10;Description automatically generated">
            <a:extLst>
              <a:ext uri="{FF2B5EF4-FFF2-40B4-BE49-F238E27FC236}">
                <a16:creationId xmlns:a16="http://schemas.microsoft.com/office/drawing/2014/main" id="{07B25936-E0C7-7AE3-D2D6-0172A7156AE6}"/>
              </a:ext>
            </a:extLst>
          </p:cNvPr>
          <p:cNvPicPr>
            <a:picLocks noGrp="1" noChangeAspect="1"/>
          </p:cNvPicPr>
          <p:nvPr>
            <p:ph sz="half" idx="2"/>
          </p:nvPr>
        </p:nvPicPr>
        <p:blipFill>
          <a:blip r:embed="rId3"/>
          <a:stretch>
            <a:fillRect/>
          </a:stretch>
        </p:blipFill>
        <p:spPr>
          <a:xfrm>
            <a:off x="6581037" y="645106"/>
            <a:ext cx="4473384" cy="5247747"/>
          </a:xfrm>
          <a:prstGeom prst="rect">
            <a:avLst/>
          </a:prstGeom>
        </p:spPr>
      </p:pic>
      <p:grpSp>
        <p:nvGrpSpPr>
          <p:cNvPr id="162" name="Group 161">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3"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64"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65"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66"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7"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8"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9"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0"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71"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72"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73"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74"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76" name="Group 175">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77"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78"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79"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80"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81"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82"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83"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4"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85"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86"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87"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88"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90" name="Rectangle 189">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2"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6" name="Google Shape;156;p9"/>
          <p:cNvSpPr txBox="1">
            <a:spLocks noGrp="1"/>
          </p:cNvSpPr>
          <p:nvPr>
            <p:ph type="title"/>
          </p:nvPr>
        </p:nvSpPr>
        <p:spPr>
          <a:xfrm>
            <a:off x="1687669" y="624110"/>
            <a:ext cx="8384586" cy="1280890"/>
          </a:xfrm>
          <a:prstGeom prst="rect">
            <a:avLst/>
          </a:prstGeom>
        </p:spPr>
        <p:txBody>
          <a:bodyPr spcFirstLastPara="1" vert="horz" lIns="91440" tIns="45720" rIns="91440" bIns="45720" rtlCol="0" anchor="b" anchorCtr="0">
            <a:normAutofit/>
          </a:bodyPr>
          <a:lstStyle/>
          <a:p>
            <a:pPr>
              <a:buSzPts val="4800"/>
            </a:pPr>
            <a:r>
              <a:rPr lang="en-US" sz="3200" dirty="0"/>
              <a:t>Stakeholders and Partners (3 of 3)</a:t>
            </a:r>
          </a:p>
        </p:txBody>
      </p:sp>
      <p:sp>
        <p:nvSpPr>
          <p:cNvPr id="157" name="Google Shape;157;p9"/>
          <p:cNvSpPr txBox="1">
            <a:spLocks noGrp="1"/>
          </p:cNvSpPr>
          <p:nvPr>
            <p:ph sz="half" idx="1"/>
          </p:nvPr>
        </p:nvSpPr>
        <p:spPr>
          <a:xfrm>
            <a:off x="1683956" y="2133600"/>
            <a:ext cx="4140772" cy="3777622"/>
          </a:xfrm>
          <a:prstGeom prst="rect">
            <a:avLst/>
          </a:prstGeom>
        </p:spPr>
        <p:txBody>
          <a:bodyPr spcFirstLastPara="1" vert="horz" lIns="91440" tIns="45720" rIns="91440" bIns="45720" rtlCol="0" anchorCtr="0">
            <a:normAutofit/>
          </a:bodyPr>
          <a:lstStyle/>
          <a:p>
            <a:pPr marL="365760" lvl="1" indent="0">
              <a:buSzPts val="2800"/>
            </a:pPr>
            <a:r>
              <a:rPr lang="en-US" dirty="0">
                <a:solidFill>
                  <a:srgbClr val="000000"/>
                </a:solidFill>
                <a:sym typeface="Arial"/>
              </a:rPr>
              <a:t>EY provides a range of services, including implementation and support, for SAP's sustainability and environmental reporting solutions. EY is industry-focused.</a:t>
            </a:r>
            <a:endParaRPr lang="en-US" dirty="0">
              <a:solidFill>
                <a:srgbClr val="000000"/>
              </a:solidFill>
            </a:endParaRPr>
          </a:p>
          <a:p>
            <a:pPr marL="457200" lvl="1" indent="0">
              <a:buSzPts val="2600"/>
            </a:pPr>
            <a:endParaRPr lang="en-US" dirty="0">
              <a:solidFill>
                <a:srgbClr val="000000"/>
              </a:solidFil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a:buSzPts val="4800"/>
            </a:pPr>
            <a:r>
              <a:rPr lang="en-US" dirty="0">
                <a:solidFill>
                  <a:schemeClr val="tx1"/>
                </a:solidFill>
              </a:rPr>
              <a:t>Business Environment (1 of 4)</a:t>
            </a:r>
          </a:p>
        </p:txBody>
      </p:sp>
      <p:sp>
        <p:nvSpPr>
          <p:cNvPr id="164" name="Google Shape;164;p10"/>
          <p:cNvSpPr txBox="1">
            <a:spLocks noGrp="1"/>
          </p:cNvSpPr>
          <p:nvPr>
            <p:ph idx="1"/>
          </p:nvPr>
        </p:nvSpPr>
        <p:spPr>
          <a:prstGeom prst="rect">
            <a:avLst/>
          </a:prstGeom>
          <a:noFill/>
          <a:ln>
            <a:noFill/>
          </a:ln>
        </p:spPr>
        <p:txBody>
          <a:bodyPr spcFirstLastPara="1" wrap="square" lIns="0" tIns="45700" rIns="0" bIns="45700" anchor="t" anchorCtr="0">
            <a:normAutofit fontScale="92500" lnSpcReduction="10000"/>
          </a:bodyPr>
          <a:lstStyle/>
          <a:p>
            <a:pPr marL="0" lvl="0" indent="0" algn="l" rtl="0">
              <a:lnSpc>
                <a:spcPct val="110000"/>
              </a:lnSpc>
              <a:spcBef>
                <a:spcPts val="0"/>
              </a:spcBef>
              <a:spcAft>
                <a:spcPts val="0"/>
              </a:spcAft>
              <a:buClr>
                <a:schemeClr val="accent2"/>
              </a:buClr>
              <a:buSzPts val="2800"/>
              <a:buNone/>
            </a:pPr>
            <a:r>
              <a:rPr lang="en-US" sz="2600" b="1" dirty="0">
                <a:solidFill>
                  <a:schemeClr val="tx1"/>
                </a:solidFill>
                <a:latin typeface="Arial"/>
                <a:ea typeface="Arial"/>
                <a:cs typeface="Arial"/>
                <a:sym typeface="Arial"/>
              </a:rPr>
              <a:t>SWOT Analysis </a:t>
            </a:r>
            <a:endParaRPr lang="en-US" sz="2600" b="1" dirty="0">
              <a:solidFill>
                <a:schemeClr val="tx1"/>
              </a:solidFill>
            </a:endParaRPr>
          </a:p>
          <a:p>
            <a:pPr marL="347345" lvl="0" indent="-347345" algn="l" rtl="0">
              <a:lnSpc>
                <a:spcPct val="110000"/>
              </a:lnSpc>
              <a:spcBef>
                <a:spcPts val="300"/>
              </a:spcBef>
              <a:spcAft>
                <a:spcPts val="0"/>
              </a:spcAft>
              <a:buClr>
                <a:schemeClr val="accent2"/>
              </a:buClr>
              <a:buSzPts val="2600"/>
              <a:buFont typeface="Arial"/>
              <a:buChar char="•"/>
            </a:pPr>
            <a:r>
              <a:rPr lang="en-US" sz="2600" dirty="0">
                <a:solidFill>
                  <a:schemeClr val="tx1"/>
                </a:solidFill>
                <a:latin typeface="Arial"/>
                <a:ea typeface="Arial"/>
                <a:cs typeface="Arial"/>
                <a:sym typeface="Arial"/>
              </a:rPr>
              <a:t>The SWOT analysis allows you to analyze </a:t>
            </a:r>
            <a:r>
              <a:rPr lang="en-US" sz="2600" b="1" dirty="0">
                <a:solidFill>
                  <a:schemeClr val="tx1"/>
                </a:solidFill>
                <a:latin typeface="Arial"/>
                <a:ea typeface="Arial"/>
                <a:cs typeface="Arial"/>
                <a:sym typeface="Arial"/>
              </a:rPr>
              <a:t>S</a:t>
            </a:r>
            <a:r>
              <a:rPr lang="en-US" sz="2600" dirty="0">
                <a:solidFill>
                  <a:schemeClr val="tx1"/>
                </a:solidFill>
                <a:latin typeface="Arial"/>
                <a:ea typeface="Arial"/>
                <a:cs typeface="Arial"/>
                <a:sym typeface="Arial"/>
              </a:rPr>
              <a:t>trengths, </a:t>
            </a:r>
            <a:r>
              <a:rPr lang="en-US" sz="2600" b="1" dirty="0">
                <a:solidFill>
                  <a:schemeClr val="tx1"/>
                </a:solidFill>
                <a:latin typeface="Arial"/>
                <a:ea typeface="Arial"/>
                <a:cs typeface="Arial"/>
                <a:sym typeface="Arial"/>
              </a:rPr>
              <a:t>W</a:t>
            </a:r>
            <a:r>
              <a:rPr lang="en-US" sz="2600" dirty="0">
                <a:solidFill>
                  <a:schemeClr val="tx1"/>
                </a:solidFill>
                <a:latin typeface="Arial"/>
                <a:ea typeface="Arial"/>
                <a:cs typeface="Arial"/>
                <a:sym typeface="Arial"/>
              </a:rPr>
              <a:t>eaknesses, </a:t>
            </a:r>
            <a:r>
              <a:rPr lang="en-US" sz="2600" b="1" dirty="0">
                <a:solidFill>
                  <a:schemeClr val="tx1"/>
                </a:solidFill>
                <a:latin typeface="Arial"/>
                <a:ea typeface="Arial"/>
                <a:cs typeface="Arial"/>
                <a:sym typeface="Arial"/>
              </a:rPr>
              <a:t>O</a:t>
            </a:r>
            <a:r>
              <a:rPr lang="en-US" sz="2600" dirty="0">
                <a:solidFill>
                  <a:schemeClr val="tx1"/>
                </a:solidFill>
                <a:latin typeface="Arial"/>
                <a:ea typeface="Arial"/>
                <a:cs typeface="Arial"/>
                <a:sym typeface="Arial"/>
              </a:rPr>
              <a:t>pportunities, and </a:t>
            </a:r>
            <a:r>
              <a:rPr lang="en-US" sz="2600" b="1" dirty="0">
                <a:solidFill>
                  <a:schemeClr val="tx1"/>
                </a:solidFill>
                <a:latin typeface="Arial"/>
                <a:ea typeface="Arial"/>
                <a:cs typeface="Arial"/>
                <a:sym typeface="Arial"/>
              </a:rPr>
              <a:t>T</a:t>
            </a:r>
            <a:r>
              <a:rPr lang="en-US" sz="2600" dirty="0">
                <a:solidFill>
                  <a:schemeClr val="tx1"/>
                </a:solidFill>
                <a:latin typeface="Arial"/>
                <a:ea typeface="Arial"/>
                <a:cs typeface="Arial"/>
                <a:sym typeface="Arial"/>
              </a:rPr>
              <a:t>hreats. SWOT is excellent for assessing "as-is" and determining desired "to-be." </a:t>
            </a:r>
            <a:endParaRPr sz="2600" dirty="0">
              <a:solidFill>
                <a:schemeClr val="tx1"/>
              </a:solidFill>
            </a:endParaRPr>
          </a:p>
          <a:p>
            <a:pPr marL="347345" lvl="0" indent="-182245" algn="l" rtl="0">
              <a:lnSpc>
                <a:spcPct val="110000"/>
              </a:lnSpc>
              <a:spcBef>
                <a:spcPts val="300"/>
              </a:spcBef>
              <a:spcAft>
                <a:spcPts val="0"/>
              </a:spcAft>
              <a:buClr>
                <a:schemeClr val="accent2"/>
              </a:buClr>
              <a:buSzPts val="2600"/>
              <a:buFont typeface="Arial"/>
              <a:buNone/>
            </a:pPr>
            <a:endParaRPr sz="2600" dirty="0">
              <a:solidFill>
                <a:schemeClr val="tx1"/>
              </a:solidFill>
              <a:latin typeface="Arial"/>
              <a:ea typeface="Arial"/>
              <a:cs typeface="Arial"/>
              <a:sym typeface="Arial"/>
            </a:endParaRPr>
          </a:p>
          <a:p>
            <a:pPr marL="0" lvl="0" indent="0" algn="l" rtl="0">
              <a:lnSpc>
                <a:spcPct val="110000"/>
              </a:lnSpc>
              <a:spcBef>
                <a:spcPts val="300"/>
              </a:spcBef>
              <a:spcAft>
                <a:spcPts val="0"/>
              </a:spcAft>
              <a:buClr>
                <a:schemeClr val="accent2"/>
              </a:buClr>
              <a:buSzPts val="2800"/>
              <a:buNone/>
            </a:pPr>
            <a:r>
              <a:rPr lang="en-US" sz="2600" b="1" dirty="0">
                <a:solidFill>
                  <a:schemeClr val="tx1"/>
                </a:solidFill>
                <a:latin typeface="Arial"/>
                <a:ea typeface="Arial"/>
                <a:cs typeface="Arial"/>
                <a:sym typeface="Arial"/>
              </a:rPr>
              <a:t>PESTLE Analysis</a:t>
            </a:r>
            <a:endParaRPr sz="2600" b="1" dirty="0">
              <a:solidFill>
                <a:schemeClr val="tx1"/>
              </a:solidFill>
            </a:endParaRPr>
          </a:p>
          <a:p>
            <a:pPr marL="347345" lvl="0" indent="-347345" algn="l" rtl="0">
              <a:lnSpc>
                <a:spcPct val="110000"/>
              </a:lnSpc>
              <a:spcBef>
                <a:spcPts val="300"/>
              </a:spcBef>
              <a:spcAft>
                <a:spcPts val="0"/>
              </a:spcAft>
              <a:buClr>
                <a:schemeClr val="accent2"/>
              </a:buClr>
              <a:buSzPts val="2600"/>
              <a:buFont typeface="Arial"/>
              <a:buChar char="•"/>
            </a:pPr>
            <a:r>
              <a:rPr lang="en-US" sz="2600" dirty="0">
                <a:solidFill>
                  <a:schemeClr val="tx1"/>
                </a:solidFill>
                <a:latin typeface="Arial"/>
                <a:ea typeface="Arial"/>
                <a:cs typeface="Arial"/>
                <a:sym typeface="Arial"/>
              </a:rPr>
              <a:t>PESTLE allows you to analyze a company's operating environment. PESTLE factors include </a:t>
            </a:r>
            <a:r>
              <a:rPr lang="en-US" sz="2600" b="1" dirty="0">
                <a:solidFill>
                  <a:schemeClr val="tx1"/>
                </a:solidFill>
                <a:latin typeface="Arial"/>
                <a:ea typeface="Arial"/>
                <a:cs typeface="Arial"/>
                <a:sym typeface="Arial"/>
              </a:rPr>
              <a:t>P</a:t>
            </a:r>
            <a:r>
              <a:rPr lang="en-US" sz="2600" dirty="0">
                <a:solidFill>
                  <a:schemeClr val="tx1"/>
                </a:solidFill>
                <a:latin typeface="Arial"/>
                <a:ea typeface="Arial"/>
                <a:cs typeface="Arial"/>
                <a:sym typeface="Arial"/>
              </a:rPr>
              <a:t>olitical, </a:t>
            </a:r>
            <a:r>
              <a:rPr lang="en-US" sz="2600" b="1" dirty="0">
                <a:solidFill>
                  <a:schemeClr val="tx1"/>
                </a:solidFill>
                <a:latin typeface="Arial"/>
                <a:ea typeface="Arial"/>
                <a:cs typeface="Arial"/>
                <a:sym typeface="Arial"/>
              </a:rPr>
              <a:t>E</a:t>
            </a:r>
            <a:r>
              <a:rPr lang="en-US" sz="2600" dirty="0">
                <a:solidFill>
                  <a:schemeClr val="tx1"/>
                </a:solidFill>
                <a:latin typeface="Arial"/>
                <a:ea typeface="Arial"/>
                <a:cs typeface="Arial"/>
                <a:sym typeface="Arial"/>
              </a:rPr>
              <a:t>conomic, </a:t>
            </a:r>
            <a:r>
              <a:rPr lang="en-US" sz="2600" b="1" dirty="0">
                <a:solidFill>
                  <a:schemeClr val="tx1"/>
                </a:solidFill>
                <a:latin typeface="Arial"/>
                <a:ea typeface="Arial"/>
                <a:cs typeface="Arial"/>
                <a:sym typeface="Arial"/>
              </a:rPr>
              <a:t>S</a:t>
            </a:r>
            <a:r>
              <a:rPr lang="en-US" sz="2600" dirty="0">
                <a:solidFill>
                  <a:schemeClr val="tx1"/>
                </a:solidFill>
                <a:latin typeface="Arial"/>
                <a:ea typeface="Arial"/>
                <a:cs typeface="Arial"/>
                <a:sym typeface="Arial"/>
              </a:rPr>
              <a:t>ocial, </a:t>
            </a:r>
            <a:r>
              <a:rPr lang="en-US" sz="2600" b="1" dirty="0">
                <a:solidFill>
                  <a:schemeClr val="tx1"/>
                </a:solidFill>
                <a:latin typeface="Arial"/>
                <a:ea typeface="Arial"/>
                <a:cs typeface="Arial"/>
                <a:sym typeface="Arial"/>
              </a:rPr>
              <a:t>T</a:t>
            </a:r>
            <a:r>
              <a:rPr lang="en-US" sz="2600" dirty="0">
                <a:solidFill>
                  <a:schemeClr val="tx1"/>
                </a:solidFill>
                <a:latin typeface="Arial"/>
                <a:ea typeface="Arial"/>
                <a:cs typeface="Arial"/>
                <a:sym typeface="Arial"/>
              </a:rPr>
              <a:t>echnology, </a:t>
            </a:r>
            <a:r>
              <a:rPr lang="en-US" sz="2600" b="1" dirty="0">
                <a:solidFill>
                  <a:schemeClr val="tx1"/>
                </a:solidFill>
                <a:latin typeface="Arial"/>
                <a:ea typeface="Arial"/>
                <a:cs typeface="Arial"/>
                <a:sym typeface="Arial"/>
              </a:rPr>
              <a:t>L</a:t>
            </a:r>
            <a:r>
              <a:rPr lang="en-US" sz="2600" dirty="0">
                <a:solidFill>
                  <a:schemeClr val="tx1"/>
                </a:solidFill>
                <a:latin typeface="Arial"/>
                <a:ea typeface="Arial"/>
                <a:cs typeface="Arial"/>
                <a:sym typeface="Arial"/>
              </a:rPr>
              <a:t>egal, and </a:t>
            </a:r>
            <a:r>
              <a:rPr lang="en-US" sz="2600" b="1" dirty="0">
                <a:solidFill>
                  <a:schemeClr val="tx1"/>
                </a:solidFill>
                <a:latin typeface="Arial"/>
                <a:ea typeface="Arial"/>
                <a:cs typeface="Arial"/>
                <a:sym typeface="Arial"/>
              </a:rPr>
              <a:t>E</a:t>
            </a:r>
            <a:r>
              <a:rPr lang="en-US" sz="2600" dirty="0">
                <a:solidFill>
                  <a:schemeClr val="tx1"/>
                </a:solidFill>
                <a:latin typeface="Arial"/>
                <a:ea typeface="Arial"/>
                <a:cs typeface="Arial"/>
                <a:sym typeface="Arial"/>
              </a:rPr>
              <a:t>nvironmental.</a:t>
            </a:r>
            <a:endParaRP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68"/>
        <p:cNvGrpSpPr/>
        <p:nvPr/>
      </p:nvGrpSpPr>
      <p:grpSpPr>
        <a:xfrm>
          <a:off x="0" y="0"/>
          <a:ext cx="0" cy="0"/>
          <a:chOff x="0" y="0"/>
          <a:chExt cx="0" cy="0"/>
        </a:xfrm>
      </p:grpSpPr>
      <p:sp>
        <p:nvSpPr>
          <p:cNvPr id="175" name="Rectangle 174">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11"/>
          <p:cNvSpPr txBox="1">
            <a:spLocks noGrp="1"/>
          </p:cNvSpPr>
          <p:nvPr>
            <p:ph type="title"/>
          </p:nvPr>
        </p:nvSpPr>
        <p:spPr>
          <a:xfrm>
            <a:off x="1433889" y="1059872"/>
            <a:ext cx="3012216" cy="4851349"/>
          </a:xfrm>
          <a:prstGeom prst="rect">
            <a:avLst/>
          </a:prstGeom>
        </p:spPr>
        <p:txBody>
          <a:bodyPr spcFirstLastPara="1" lIns="91425" tIns="45700" rIns="91425" bIns="45700" anchorCtr="0">
            <a:normAutofit/>
          </a:bodyPr>
          <a:lstStyle/>
          <a:p>
            <a:pPr>
              <a:buSzPts val="4800"/>
            </a:pPr>
            <a:r>
              <a:rPr lang="en-US" sz="2800" dirty="0"/>
              <a:t>Business Environment </a:t>
            </a:r>
            <a:br>
              <a:rPr lang="en-US" sz="2800" dirty="0"/>
            </a:br>
            <a:r>
              <a:rPr lang="en-US" sz="2800" dirty="0"/>
              <a:t>(1 of 4)</a:t>
            </a:r>
          </a:p>
        </p:txBody>
      </p:sp>
      <p:sp>
        <p:nvSpPr>
          <p:cNvPr id="177"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graphicFrame>
        <p:nvGraphicFramePr>
          <p:cNvPr id="3" name="Content Placeholder 2">
            <a:extLst>
              <a:ext uri="{FF2B5EF4-FFF2-40B4-BE49-F238E27FC236}">
                <a16:creationId xmlns:a16="http://schemas.microsoft.com/office/drawing/2014/main" id="{8A1EA287-550B-DDEA-C398-2D20520F3291}"/>
              </a:ext>
            </a:extLst>
          </p:cNvPr>
          <p:cNvGraphicFramePr>
            <a:graphicFrameLocks noGrp="1"/>
          </p:cNvGraphicFramePr>
          <p:nvPr>
            <p:ph idx="1"/>
            <p:extLst>
              <p:ext uri="{D42A27DB-BD31-4B8C-83A1-F6EECF244321}">
                <p14:modId xmlns:p14="http://schemas.microsoft.com/office/powerpoint/2010/main" val="1010018208"/>
              </p:ext>
            </p:extLst>
          </p:nvPr>
        </p:nvGraphicFramePr>
        <p:xfrm>
          <a:off x="5280368" y="1059872"/>
          <a:ext cx="6224244" cy="48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68"/>
        <p:cNvGrpSpPr/>
        <p:nvPr/>
      </p:nvGrpSpPr>
      <p:grpSpPr>
        <a:xfrm>
          <a:off x="0" y="0"/>
          <a:ext cx="0" cy="0"/>
          <a:chOff x="0" y="0"/>
          <a:chExt cx="0" cy="0"/>
        </a:xfrm>
      </p:grpSpPr>
      <p:sp>
        <p:nvSpPr>
          <p:cNvPr id="175" name="Rectangle 174">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11"/>
          <p:cNvSpPr txBox="1">
            <a:spLocks noGrp="1"/>
          </p:cNvSpPr>
          <p:nvPr>
            <p:ph type="title"/>
          </p:nvPr>
        </p:nvSpPr>
        <p:spPr>
          <a:xfrm>
            <a:off x="1433889" y="1059872"/>
            <a:ext cx="3012216" cy="4851349"/>
          </a:xfrm>
          <a:prstGeom prst="rect">
            <a:avLst/>
          </a:prstGeom>
        </p:spPr>
        <p:txBody>
          <a:bodyPr spcFirstLastPara="1" lIns="91425" tIns="45700" rIns="91425" bIns="45700" anchorCtr="0">
            <a:normAutofit/>
          </a:bodyPr>
          <a:lstStyle/>
          <a:p>
            <a:pPr>
              <a:buSzPts val="4800"/>
            </a:pPr>
            <a:r>
              <a:rPr lang="en-US" sz="2800" dirty="0"/>
              <a:t>Business Environment </a:t>
            </a:r>
            <a:br>
              <a:rPr lang="en-US" sz="2800" dirty="0"/>
            </a:br>
            <a:r>
              <a:rPr lang="en-US" sz="2800" dirty="0"/>
              <a:t>(2 of 4)</a:t>
            </a:r>
          </a:p>
        </p:txBody>
      </p:sp>
      <p:sp>
        <p:nvSpPr>
          <p:cNvPr id="177"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graphicFrame>
        <p:nvGraphicFramePr>
          <p:cNvPr id="2" name="Content Placeholder 1">
            <a:extLst>
              <a:ext uri="{FF2B5EF4-FFF2-40B4-BE49-F238E27FC236}">
                <a16:creationId xmlns:a16="http://schemas.microsoft.com/office/drawing/2014/main" id="{1ABAB8D8-95AA-AF81-C817-D02DF230C7C0}"/>
              </a:ext>
            </a:extLst>
          </p:cNvPr>
          <p:cNvGraphicFramePr>
            <a:graphicFrameLocks noGrp="1"/>
          </p:cNvGraphicFramePr>
          <p:nvPr>
            <p:ph idx="1"/>
            <p:extLst>
              <p:ext uri="{D42A27DB-BD31-4B8C-83A1-F6EECF244321}">
                <p14:modId xmlns:p14="http://schemas.microsoft.com/office/powerpoint/2010/main" val="85430575"/>
              </p:ext>
            </p:extLst>
          </p:nvPr>
        </p:nvGraphicFramePr>
        <p:xfrm>
          <a:off x="5280368" y="1059872"/>
          <a:ext cx="6224244" cy="48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432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68"/>
        <p:cNvGrpSpPr/>
        <p:nvPr/>
      </p:nvGrpSpPr>
      <p:grpSpPr>
        <a:xfrm>
          <a:off x="0" y="0"/>
          <a:ext cx="0" cy="0"/>
          <a:chOff x="0" y="0"/>
          <a:chExt cx="0" cy="0"/>
        </a:xfrm>
      </p:grpSpPr>
      <p:sp>
        <p:nvSpPr>
          <p:cNvPr id="175" name="Rectangle 174">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11"/>
          <p:cNvSpPr txBox="1">
            <a:spLocks noGrp="1"/>
          </p:cNvSpPr>
          <p:nvPr>
            <p:ph type="title"/>
          </p:nvPr>
        </p:nvSpPr>
        <p:spPr>
          <a:xfrm>
            <a:off x="1433889" y="1059872"/>
            <a:ext cx="3012216" cy="4851349"/>
          </a:xfrm>
          <a:prstGeom prst="rect">
            <a:avLst/>
          </a:prstGeom>
        </p:spPr>
        <p:txBody>
          <a:bodyPr spcFirstLastPara="1" lIns="91425" tIns="45700" rIns="91425" bIns="45700" anchorCtr="0">
            <a:normAutofit/>
          </a:bodyPr>
          <a:lstStyle/>
          <a:p>
            <a:pPr>
              <a:buSzPts val="4800"/>
            </a:pPr>
            <a:r>
              <a:rPr lang="en-US" sz="2800" dirty="0"/>
              <a:t>Business Environment </a:t>
            </a:r>
            <a:br>
              <a:rPr lang="en-US" sz="2800" dirty="0"/>
            </a:br>
            <a:r>
              <a:rPr lang="en-US" sz="2800" dirty="0"/>
              <a:t>(3 of 4)</a:t>
            </a:r>
          </a:p>
        </p:txBody>
      </p:sp>
      <p:sp>
        <p:nvSpPr>
          <p:cNvPr id="177"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graphicFrame>
        <p:nvGraphicFramePr>
          <p:cNvPr id="2" name="Content Placeholder 1">
            <a:extLst>
              <a:ext uri="{FF2B5EF4-FFF2-40B4-BE49-F238E27FC236}">
                <a16:creationId xmlns:a16="http://schemas.microsoft.com/office/drawing/2014/main" id="{D2C56D72-AAAA-63C9-E86C-115724EA3425}"/>
              </a:ext>
            </a:extLst>
          </p:cNvPr>
          <p:cNvGraphicFramePr>
            <a:graphicFrameLocks noGrp="1"/>
          </p:cNvGraphicFramePr>
          <p:nvPr>
            <p:ph idx="1"/>
            <p:extLst>
              <p:ext uri="{D42A27DB-BD31-4B8C-83A1-F6EECF244321}">
                <p14:modId xmlns:p14="http://schemas.microsoft.com/office/powerpoint/2010/main" val="4053087547"/>
              </p:ext>
            </p:extLst>
          </p:nvPr>
        </p:nvGraphicFramePr>
        <p:xfrm>
          <a:off x="5280368" y="1059872"/>
          <a:ext cx="6224244" cy="48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68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68"/>
        <p:cNvGrpSpPr/>
        <p:nvPr/>
      </p:nvGrpSpPr>
      <p:grpSpPr>
        <a:xfrm>
          <a:off x="0" y="0"/>
          <a:ext cx="0" cy="0"/>
          <a:chOff x="0" y="0"/>
          <a:chExt cx="0" cy="0"/>
        </a:xfrm>
      </p:grpSpPr>
      <p:sp>
        <p:nvSpPr>
          <p:cNvPr id="175" name="Rectangle 174">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11"/>
          <p:cNvSpPr txBox="1">
            <a:spLocks noGrp="1"/>
          </p:cNvSpPr>
          <p:nvPr>
            <p:ph type="title"/>
          </p:nvPr>
        </p:nvSpPr>
        <p:spPr>
          <a:xfrm>
            <a:off x="1433889" y="1059872"/>
            <a:ext cx="3012216" cy="4851349"/>
          </a:xfrm>
          <a:prstGeom prst="rect">
            <a:avLst/>
          </a:prstGeom>
        </p:spPr>
        <p:txBody>
          <a:bodyPr spcFirstLastPara="1" lIns="91425" tIns="45700" rIns="91425" bIns="45700" anchorCtr="0">
            <a:normAutofit/>
          </a:bodyPr>
          <a:lstStyle/>
          <a:p>
            <a:pPr>
              <a:buSzPts val="4800"/>
            </a:pPr>
            <a:r>
              <a:rPr lang="en-US" sz="2800" dirty="0"/>
              <a:t>Business Environment </a:t>
            </a:r>
            <a:br>
              <a:rPr lang="en-US" sz="2800" dirty="0"/>
            </a:br>
            <a:r>
              <a:rPr lang="en-US" sz="2800" dirty="0"/>
              <a:t>(4 of 4)</a:t>
            </a:r>
          </a:p>
        </p:txBody>
      </p:sp>
      <p:sp>
        <p:nvSpPr>
          <p:cNvPr id="177"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graphicFrame>
        <p:nvGraphicFramePr>
          <p:cNvPr id="2" name="Content Placeholder 1">
            <a:extLst>
              <a:ext uri="{FF2B5EF4-FFF2-40B4-BE49-F238E27FC236}">
                <a16:creationId xmlns:a16="http://schemas.microsoft.com/office/drawing/2014/main" id="{DC5DF256-5262-5824-4326-99184FAE4D56}"/>
              </a:ext>
            </a:extLst>
          </p:cNvPr>
          <p:cNvGraphicFramePr>
            <a:graphicFrameLocks noGrp="1"/>
          </p:cNvGraphicFramePr>
          <p:nvPr>
            <p:ph idx="1"/>
            <p:extLst>
              <p:ext uri="{D42A27DB-BD31-4B8C-83A1-F6EECF244321}">
                <p14:modId xmlns:p14="http://schemas.microsoft.com/office/powerpoint/2010/main" val="36533367"/>
              </p:ext>
            </p:extLst>
          </p:nvPr>
        </p:nvGraphicFramePr>
        <p:xfrm>
          <a:off x="5280368" y="1059872"/>
          <a:ext cx="6224244" cy="48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0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87"/>
        <p:cNvGrpSpPr/>
        <p:nvPr/>
      </p:nvGrpSpPr>
      <p:grpSpPr>
        <a:xfrm>
          <a:off x="0" y="0"/>
          <a:ext cx="0" cy="0"/>
          <a:chOff x="0" y="0"/>
          <a:chExt cx="0" cy="0"/>
        </a:xfrm>
      </p:grpSpPr>
      <p:sp useBgFill="1">
        <p:nvSpPr>
          <p:cNvPr id="195" name="Rectangle 194">
            <a:extLst>
              <a:ext uri="{FF2B5EF4-FFF2-40B4-BE49-F238E27FC236}">
                <a16:creationId xmlns:a16="http://schemas.microsoft.com/office/drawing/2014/main" id="{341901B5-54FD-4B44-A07E-D651282DF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88" name="Google Shape;188;p14"/>
          <p:cNvSpPr txBox="1">
            <a:spLocks noGrp="1"/>
          </p:cNvSpPr>
          <p:nvPr>
            <p:ph type="title"/>
          </p:nvPr>
        </p:nvSpPr>
        <p:spPr>
          <a:xfrm>
            <a:off x="1794897" y="624110"/>
            <a:ext cx="9712998" cy="1280890"/>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3F3F3F"/>
              </a:buClr>
              <a:buSzPts val="4800"/>
              <a:buFont typeface="Calibri"/>
              <a:buNone/>
            </a:pPr>
            <a:r>
              <a:rPr lang="en-US" dirty="0"/>
              <a:t>Products and Solutions </a:t>
            </a:r>
          </a:p>
        </p:txBody>
      </p:sp>
      <p:sp>
        <p:nvSpPr>
          <p:cNvPr id="197" name="Rectangle 196">
            <a:extLst>
              <a:ext uri="{FF2B5EF4-FFF2-40B4-BE49-F238E27FC236}">
                <a16:creationId xmlns:a16="http://schemas.microsoft.com/office/drawing/2014/main" id="{27405D71-C37E-449D-A61C-11064F760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9" name="Freeform 11">
            <a:extLst>
              <a:ext uri="{FF2B5EF4-FFF2-40B4-BE49-F238E27FC236}">
                <a16:creationId xmlns:a16="http://schemas.microsoft.com/office/drawing/2014/main" id="{6C97661C-87C2-4FD2-AE84-0FA740C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192" name="Google Shape;189;p14"/>
          <p:cNvGraphicFramePr>
            <a:graphicFrameLocks noGrp="1"/>
          </p:cNvGraphicFramePr>
          <p:nvPr>
            <p:ph idx="1"/>
            <p:extLst>
              <p:ext uri="{D42A27DB-BD31-4B8C-83A1-F6EECF244321}">
                <p14:modId xmlns:p14="http://schemas.microsoft.com/office/powerpoint/2010/main" val="2264481814"/>
              </p:ext>
            </p:extLst>
          </p:nvPr>
        </p:nvGraphicFramePr>
        <p:xfrm>
          <a:off x="1794897" y="2490707"/>
          <a:ext cx="8987406" cy="3118494"/>
        </p:xfrm>
        <a:graphic>
          <a:graphicData uri="http://schemas.openxmlformats.org/drawingml/2006/table">
            <a:tbl>
              <a:tblPr firstRow="1" bandRow="1">
                <a:tableStyleId>{30D05B44-10EC-4CF8-942C-125879D100A4}</a:tableStyleId>
              </a:tblPr>
              <a:tblGrid>
                <a:gridCol w="2896390">
                  <a:extLst>
                    <a:ext uri="{9D8B030D-6E8A-4147-A177-3AD203B41FA5}">
                      <a16:colId xmlns:a16="http://schemas.microsoft.com/office/drawing/2014/main" val="20000"/>
                    </a:ext>
                  </a:extLst>
                </a:gridCol>
                <a:gridCol w="2010644">
                  <a:extLst>
                    <a:ext uri="{9D8B030D-6E8A-4147-A177-3AD203B41FA5}">
                      <a16:colId xmlns:a16="http://schemas.microsoft.com/office/drawing/2014/main" val="20001"/>
                    </a:ext>
                  </a:extLst>
                </a:gridCol>
                <a:gridCol w="2057157">
                  <a:extLst>
                    <a:ext uri="{9D8B030D-6E8A-4147-A177-3AD203B41FA5}">
                      <a16:colId xmlns:a16="http://schemas.microsoft.com/office/drawing/2014/main" val="20002"/>
                    </a:ext>
                  </a:extLst>
                </a:gridCol>
                <a:gridCol w="2023215">
                  <a:extLst>
                    <a:ext uri="{9D8B030D-6E8A-4147-A177-3AD203B41FA5}">
                      <a16:colId xmlns:a16="http://schemas.microsoft.com/office/drawing/2014/main" val="20003"/>
                    </a:ext>
                  </a:extLst>
                </a:gridCol>
              </a:tblGrid>
              <a:tr h="439294">
                <a:tc>
                  <a:txBody>
                    <a:bodyPr/>
                    <a:lstStyle/>
                    <a:p>
                      <a:pPr marL="0" marR="0" lvl="0" indent="0" algn="l" rtl="0">
                        <a:spcBef>
                          <a:spcPts val="0"/>
                        </a:spcBef>
                        <a:spcAft>
                          <a:spcPts val="0"/>
                        </a:spcAft>
                        <a:buNone/>
                      </a:pPr>
                      <a:r>
                        <a:rPr lang="en-US" sz="2200" dirty="0">
                          <a:solidFill>
                            <a:schemeClr val="bg1"/>
                          </a:solidFill>
                        </a:rPr>
                        <a:t>Pain Point</a:t>
                      </a:r>
                      <a:endParaRPr sz="1400" dirty="0">
                        <a:solidFill>
                          <a:schemeClr val="bg1"/>
                        </a:solidFill>
                      </a:endParaRPr>
                    </a:p>
                  </a:txBody>
                  <a:tcPr marL="72418" marR="72418" marT="36209" marB="36209" anchor="ctr"/>
                </a:tc>
                <a:tc>
                  <a:txBody>
                    <a:bodyPr/>
                    <a:lstStyle/>
                    <a:p>
                      <a:pPr marL="0" marR="0" lvl="0" indent="0" algn="l" rtl="0">
                        <a:spcBef>
                          <a:spcPts val="0"/>
                        </a:spcBef>
                        <a:spcAft>
                          <a:spcPts val="0"/>
                        </a:spcAft>
                        <a:buNone/>
                      </a:pPr>
                      <a:r>
                        <a:rPr lang="en-US" sz="2200" dirty="0">
                          <a:solidFill>
                            <a:schemeClr val="bg1"/>
                          </a:solidFill>
                        </a:rPr>
                        <a:t>ECP/Division</a:t>
                      </a:r>
                      <a:endParaRPr sz="1400" dirty="0">
                        <a:solidFill>
                          <a:schemeClr val="bg1"/>
                        </a:solidFill>
                      </a:endParaRPr>
                    </a:p>
                  </a:txBody>
                  <a:tcPr marL="72418" marR="72418" marT="36209" marB="36209" anchor="ctr"/>
                </a:tc>
                <a:tc>
                  <a:txBody>
                    <a:bodyPr/>
                    <a:lstStyle/>
                    <a:p>
                      <a:pPr marL="0" marR="0" lvl="0" indent="0" algn="l" rtl="0">
                        <a:spcBef>
                          <a:spcPts val="0"/>
                        </a:spcBef>
                        <a:spcAft>
                          <a:spcPts val="0"/>
                        </a:spcAft>
                        <a:buNone/>
                      </a:pPr>
                      <a:r>
                        <a:rPr lang="en-US" sz="2200" dirty="0">
                          <a:solidFill>
                            <a:schemeClr val="bg1"/>
                          </a:solidFill>
                        </a:rPr>
                        <a:t>Solution</a:t>
                      </a:r>
                      <a:endParaRPr sz="1400" dirty="0">
                        <a:solidFill>
                          <a:schemeClr val="bg1"/>
                        </a:solidFill>
                      </a:endParaRPr>
                    </a:p>
                  </a:txBody>
                  <a:tcPr marL="72418" marR="72418" marT="36209" marB="36209" anchor="ctr"/>
                </a:tc>
                <a:tc>
                  <a:txBody>
                    <a:bodyPr/>
                    <a:lstStyle/>
                    <a:p>
                      <a:pPr marL="0" marR="0" lvl="0" indent="0" algn="l" rtl="0">
                        <a:spcBef>
                          <a:spcPts val="0"/>
                        </a:spcBef>
                        <a:spcAft>
                          <a:spcPts val="0"/>
                        </a:spcAft>
                        <a:buNone/>
                      </a:pPr>
                      <a:r>
                        <a:rPr lang="en-US" sz="2200" dirty="0">
                          <a:solidFill>
                            <a:schemeClr val="bg1"/>
                          </a:solidFill>
                        </a:rPr>
                        <a:t>Notes</a:t>
                      </a:r>
                      <a:endParaRPr sz="1400" dirty="0">
                        <a:solidFill>
                          <a:schemeClr val="bg1"/>
                        </a:solidFill>
                      </a:endParaRPr>
                    </a:p>
                  </a:txBody>
                  <a:tcPr marL="72418" marR="72418" marT="36209" marB="36209" anchor="ctr"/>
                </a:tc>
                <a:extLst>
                  <a:ext uri="{0D108BD9-81ED-4DB2-BD59-A6C34878D82A}">
                    <a16:rowId xmlns:a16="http://schemas.microsoft.com/office/drawing/2014/main" val="10000"/>
                  </a:ext>
                </a:extLst>
              </a:tr>
              <a:tr h="535840">
                <a:tc>
                  <a:txBody>
                    <a:bodyPr/>
                    <a:lstStyle/>
                    <a:p>
                      <a:pPr marL="0" marR="0" lvl="0" indent="0" algn="l" rtl="0">
                        <a:spcBef>
                          <a:spcPts val="0"/>
                        </a:spcBef>
                        <a:spcAft>
                          <a:spcPts val="0"/>
                        </a:spcAft>
                        <a:buNone/>
                      </a:pPr>
                      <a:r>
                        <a:rPr lang="en-US" sz="1400">
                          <a:solidFill>
                            <a:schemeClr val="tx1"/>
                          </a:solidFill>
                        </a:rPr>
                        <a:t>Lack of visibility across company</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ECP</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SAP Integration Suite</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Integrate or replace existing solutions</a:t>
                      </a:r>
                      <a:endParaRPr sz="1400">
                        <a:solidFill>
                          <a:schemeClr val="tx1"/>
                        </a:solidFill>
                        <a:latin typeface="+mn-lt"/>
                      </a:endParaRPr>
                    </a:p>
                  </a:txBody>
                  <a:tcPr marL="72418" marR="72418" marT="36209" marB="36209"/>
                </a:tc>
                <a:extLst>
                  <a:ext uri="{0D108BD9-81ED-4DB2-BD59-A6C34878D82A}">
                    <a16:rowId xmlns:a16="http://schemas.microsoft.com/office/drawing/2014/main" val="10001"/>
                  </a:ext>
                </a:extLst>
              </a:tr>
              <a:tr h="535840">
                <a:tc>
                  <a:txBody>
                    <a:bodyPr/>
                    <a:lstStyle/>
                    <a:p>
                      <a:pPr marL="0" marR="0" lvl="0" indent="0" algn="l" rtl="0">
                        <a:spcBef>
                          <a:spcPts val="0"/>
                        </a:spcBef>
                        <a:spcAft>
                          <a:spcPts val="0"/>
                        </a:spcAft>
                        <a:buNone/>
                      </a:pPr>
                      <a:r>
                        <a:rPr lang="en-US" sz="1400">
                          <a:solidFill>
                            <a:schemeClr val="tx1"/>
                          </a:solidFill>
                        </a:rPr>
                        <a:t>No single source of truth</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ECP</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SAP Cloud Platform</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Solves fragmented reporting processes</a:t>
                      </a:r>
                      <a:endParaRPr sz="1400">
                        <a:solidFill>
                          <a:schemeClr val="tx1"/>
                        </a:solidFill>
                        <a:latin typeface="+mn-lt"/>
                      </a:endParaRPr>
                    </a:p>
                  </a:txBody>
                  <a:tcPr marL="72418" marR="72418" marT="36209" marB="36209"/>
                </a:tc>
                <a:extLst>
                  <a:ext uri="{0D108BD9-81ED-4DB2-BD59-A6C34878D82A}">
                    <a16:rowId xmlns:a16="http://schemas.microsoft.com/office/drawing/2014/main" val="10002"/>
                  </a:ext>
                </a:extLst>
              </a:tr>
              <a:tr h="535840">
                <a:tc>
                  <a:txBody>
                    <a:bodyPr/>
                    <a:lstStyle/>
                    <a:p>
                      <a:pPr marL="0" marR="0" lvl="0" indent="0" algn="l" rtl="0">
                        <a:spcBef>
                          <a:spcPts val="0"/>
                        </a:spcBef>
                        <a:spcAft>
                          <a:spcPts val="0"/>
                        </a:spcAft>
                        <a:buNone/>
                      </a:pPr>
                      <a:r>
                        <a:rPr lang="en-US" sz="1400">
                          <a:solidFill>
                            <a:schemeClr val="tx1"/>
                          </a:solidFill>
                        </a:rPr>
                        <a:t>No app solution for managing ‘buying event’</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Sales and Recycling</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SAP Build Apps</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Improve productivity and speed</a:t>
                      </a:r>
                      <a:endParaRPr sz="1400">
                        <a:solidFill>
                          <a:schemeClr val="tx1"/>
                        </a:solidFill>
                        <a:latin typeface="+mn-lt"/>
                      </a:endParaRPr>
                    </a:p>
                  </a:txBody>
                  <a:tcPr marL="72418" marR="72418" marT="36209" marB="36209"/>
                </a:tc>
                <a:extLst>
                  <a:ext uri="{0D108BD9-81ED-4DB2-BD59-A6C34878D82A}">
                    <a16:rowId xmlns:a16="http://schemas.microsoft.com/office/drawing/2014/main" val="10003"/>
                  </a:ext>
                </a:extLst>
              </a:tr>
              <a:tr h="535840">
                <a:tc>
                  <a:txBody>
                    <a:bodyPr/>
                    <a:lstStyle/>
                    <a:p>
                      <a:pPr marL="0" marR="0" lvl="0" indent="0" algn="l" rtl="0">
                        <a:spcBef>
                          <a:spcPts val="0"/>
                        </a:spcBef>
                        <a:spcAft>
                          <a:spcPts val="0"/>
                        </a:spcAft>
                        <a:buNone/>
                      </a:pPr>
                      <a:r>
                        <a:rPr lang="en-US" sz="1400">
                          <a:solidFill>
                            <a:schemeClr val="tx1"/>
                          </a:solidFill>
                        </a:rPr>
                        <a:t>Lack of monitoring system for water and pulp movement</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Milling</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SAP Product Footprint Management</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b="0" u="none" strike="noStrike" cap="none">
                          <a:solidFill>
                            <a:schemeClr val="tx1"/>
                          </a:solidFill>
                          <a:sym typeface="Arial"/>
                        </a:rPr>
                        <a:t>Assess footprint and environmental impact</a:t>
                      </a:r>
                      <a:endParaRPr sz="1400" b="0" i="0" u="none" strike="noStrike" cap="none">
                        <a:solidFill>
                          <a:schemeClr val="tx1"/>
                        </a:solidFill>
                        <a:latin typeface="+mn-lt"/>
                        <a:ea typeface="Calibri"/>
                        <a:cs typeface="Calibri"/>
                        <a:sym typeface="Arial"/>
                      </a:endParaRPr>
                    </a:p>
                  </a:txBody>
                  <a:tcPr marL="72418" marR="72418" marT="36209" marB="36209"/>
                </a:tc>
                <a:extLst>
                  <a:ext uri="{0D108BD9-81ED-4DB2-BD59-A6C34878D82A}">
                    <a16:rowId xmlns:a16="http://schemas.microsoft.com/office/drawing/2014/main" val="10004"/>
                  </a:ext>
                </a:extLst>
              </a:tr>
              <a:tr h="535840">
                <a:tc>
                  <a:txBody>
                    <a:bodyPr/>
                    <a:lstStyle/>
                    <a:p>
                      <a:pPr marL="0" marR="0" lvl="0" indent="0" algn="l" rtl="0">
                        <a:spcBef>
                          <a:spcPts val="0"/>
                        </a:spcBef>
                        <a:spcAft>
                          <a:spcPts val="0"/>
                        </a:spcAft>
                        <a:buNone/>
                      </a:pPr>
                      <a:r>
                        <a:rPr lang="en-US" sz="1400">
                          <a:solidFill>
                            <a:schemeClr val="tx1"/>
                          </a:solidFill>
                        </a:rPr>
                        <a:t>Lack data analysis or business intelligence tool</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Paper and Industrial Products</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a:solidFill>
                            <a:schemeClr val="tx1"/>
                          </a:solidFill>
                        </a:rPr>
                        <a:t>SAP Analytics Cloud</a:t>
                      </a:r>
                      <a:endParaRPr sz="1400">
                        <a:solidFill>
                          <a:schemeClr val="tx1"/>
                        </a:solidFill>
                        <a:latin typeface="+mn-lt"/>
                      </a:endParaRPr>
                    </a:p>
                  </a:txBody>
                  <a:tcPr marL="72418" marR="72418" marT="36209" marB="36209"/>
                </a:tc>
                <a:tc>
                  <a:txBody>
                    <a:bodyPr/>
                    <a:lstStyle/>
                    <a:p>
                      <a:pPr marL="0" marR="0" lvl="0" indent="0" algn="l" rtl="0">
                        <a:spcBef>
                          <a:spcPts val="0"/>
                        </a:spcBef>
                        <a:spcAft>
                          <a:spcPts val="0"/>
                        </a:spcAft>
                        <a:buNone/>
                      </a:pPr>
                      <a:r>
                        <a:rPr lang="en-US" sz="1400" b="0" u="none" strike="noStrike" cap="none" dirty="0">
                          <a:solidFill>
                            <a:schemeClr val="tx1"/>
                          </a:solidFill>
                          <a:sym typeface="Arial"/>
                        </a:rPr>
                        <a:t>Enables data visualization</a:t>
                      </a:r>
                      <a:endParaRPr sz="1400" b="0" i="0" u="none" strike="noStrike" cap="none" dirty="0">
                        <a:solidFill>
                          <a:schemeClr val="tx1"/>
                        </a:solidFill>
                        <a:latin typeface="+mn-lt"/>
                        <a:ea typeface="Calibri"/>
                        <a:cs typeface="Calibri"/>
                        <a:sym typeface="Arial"/>
                      </a:endParaRPr>
                    </a:p>
                  </a:txBody>
                  <a:tcPr marL="72418" marR="72418" marT="36209" marB="36209"/>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solidFill>
                  <a:schemeClr val="tx1"/>
                </a:solidFill>
              </a:rPr>
              <a:t>SAP Team Training Strategies </a:t>
            </a:r>
            <a:endParaRPr dirty="0">
              <a:solidFill>
                <a:schemeClr val="tx1"/>
              </a:solidFill>
            </a:endParaRPr>
          </a:p>
        </p:txBody>
      </p:sp>
      <p:sp>
        <p:nvSpPr>
          <p:cNvPr id="195" name="Google Shape;195;p15"/>
          <p:cNvSpPr txBox="1">
            <a:spLocks noGrp="1"/>
          </p:cNvSpPr>
          <p:nvPr>
            <p:ph idx="1"/>
          </p:nvPr>
        </p:nvSpPr>
        <p:spPr>
          <a:prstGeom prst="rect">
            <a:avLst/>
          </a:prstGeom>
          <a:noFill/>
          <a:ln>
            <a:noFill/>
          </a:ln>
        </p:spPr>
        <p:txBody>
          <a:bodyPr spcFirstLastPara="1" wrap="square" lIns="0" tIns="45700" rIns="0" bIns="45700" anchor="t" anchorCtr="0">
            <a:normAutofit/>
          </a:bodyPr>
          <a:lstStyle/>
          <a:p>
            <a:pPr marL="347345" lvl="0" indent="-347345" algn="l" rtl="0">
              <a:lnSpc>
                <a:spcPct val="110000"/>
              </a:lnSpc>
              <a:spcBef>
                <a:spcPts val="0"/>
              </a:spcBef>
              <a:spcAft>
                <a:spcPts val="0"/>
              </a:spcAft>
              <a:buClr>
                <a:schemeClr val="accent2"/>
              </a:buClr>
              <a:buSzPts val="2800"/>
              <a:buFont typeface="Arial"/>
              <a:buChar char="•"/>
            </a:pPr>
            <a:r>
              <a:rPr lang="en-US" sz="2800" dirty="0">
                <a:solidFill>
                  <a:schemeClr val="tx1"/>
                </a:solidFill>
                <a:latin typeface="Arial"/>
                <a:ea typeface="Arial"/>
                <a:cs typeface="Arial"/>
                <a:sym typeface="Arial"/>
              </a:rPr>
              <a:t>Train the team on the SAP products to be implemented</a:t>
            </a:r>
            <a:endParaRPr dirty="0">
              <a:solidFill>
                <a:schemeClr val="tx1"/>
              </a:solidFill>
              <a:latin typeface="Arial"/>
              <a:ea typeface="Arial"/>
              <a:cs typeface="Arial"/>
              <a:sym typeface="Arial"/>
            </a:endParaRPr>
          </a:p>
          <a:p>
            <a:pPr marL="347345" lvl="0" indent="-347345" algn="l" rtl="0">
              <a:lnSpc>
                <a:spcPct val="110000"/>
              </a:lnSpc>
              <a:spcBef>
                <a:spcPts val="300"/>
              </a:spcBef>
              <a:spcAft>
                <a:spcPts val="0"/>
              </a:spcAft>
              <a:buClr>
                <a:schemeClr val="accent2"/>
              </a:buClr>
              <a:buSzPts val="2800"/>
              <a:buFont typeface="Arial"/>
              <a:buChar char="•"/>
            </a:pPr>
            <a:r>
              <a:rPr lang="en-US" sz="2800" dirty="0">
                <a:solidFill>
                  <a:schemeClr val="tx1"/>
                </a:solidFill>
                <a:latin typeface="Arial"/>
                <a:ea typeface="Arial"/>
                <a:cs typeface="Arial"/>
                <a:sym typeface="Arial"/>
              </a:rPr>
              <a:t>Train team on customer’s existing platforms</a:t>
            </a:r>
            <a:endParaRPr dirty="0">
              <a:solidFill>
                <a:schemeClr val="tx1"/>
              </a:solidFill>
            </a:endParaRPr>
          </a:p>
          <a:p>
            <a:pPr marL="347345" lvl="0" indent="-347345" algn="l" rtl="0">
              <a:lnSpc>
                <a:spcPct val="110000"/>
              </a:lnSpc>
              <a:spcBef>
                <a:spcPts val="300"/>
              </a:spcBef>
              <a:spcAft>
                <a:spcPts val="0"/>
              </a:spcAft>
              <a:buClr>
                <a:schemeClr val="accent2"/>
              </a:buClr>
              <a:buSzPts val="2800"/>
              <a:buFont typeface="Arial"/>
              <a:buChar char="•"/>
            </a:pPr>
            <a:r>
              <a:rPr lang="en-US" sz="2800" dirty="0">
                <a:solidFill>
                  <a:schemeClr val="tx1"/>
                </a:solidFill>
                <a:latin typeface="Arial"/>
                <a:ea typeface="Arial"/>
                <a:cs typeface="Arial"/>
                <a:sym typeface="Arial"/>
              </a:rPr>
              <a:t>Train team to use the SAP Solution Manager for project collaboration, communication, tracking and reporting</a:t>
            </a:r>
            <a:endParaRPr dirty="0">
              <a:solidFill>
                <a:schemeClr val="tx1"/>
              </a:solidFill>
            </a:endParaRPr>
          </a:p>
          <a:p>
            <a:pPr marL="347345" lvl="0" indent="-347345" algn="l" rtl="0">
              <a:lnSpc>
                <a:spcPct val="110000"/>
              </a:lnSpc>
              <a:spcBef>
                <a:spcPts val="300"/>
              </a:spcBef>
              <a:spcAft>
                <a:spcPts val="0"/>
              </a:spcAft>
              <a:buClr>
                <a:schemeClr val="accent2"/>
              </a:buClr>
              <a:buSzPts val="2800"/>
              <a:buFont typeface="Arial"/>
              <a:buChar char="•"/>
            </a:pPr>
            <a:r>
              <a:rPr lang="en-US" sz="2800" dirty="0">
                <a:solidFill>
                  <a:schemeClr val="tx1"/>
                </a:solidFill>
                <a:latin typeface="Arial"/>
                <a:ea typeface="Arial"/>
                <a:cs typeface="Arial"/>
                <a:sym typeface="Arial"/>
              </a:rPr>
              <a:t>Team building exercises</a:t>
            </a:r>
            <a:endParaRPr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solidFill>
                  <a:schemeClr val="tx1"/>
                </a:solidFill>
              </a:rPr>
              <a:t>Conclusion</a:t>
            </a:r>
            <a:endParaRPr dirty="0">
              <a:solidFill>
                <a:schemeClr val="tx1"/>
              </a:solidFill>
            </a:endParaRPr>
          </a:p>
        </p:txBody>
      </p:sp>
      <p:sp>
        <p:nvSpPr>
          <p:cNvPr id="195" name="Google Shape;195;p15"/>
          <p:cNvSpPr txBox="1">
            <a:spLocks noGrp="1"/>
          </p:cNvSpPr>
          <p:nvPr>
            <p:ph idx="1"/>
          </p:nvPr>
        </p:nvSpPr>
        <p:spPr>
          <a:prstGeom prst="rect">
            <a:avLst/>
          </a:prstGeom>
          <a:noFill/>
          <a:ln>
            <a:noFill/>
          </a:ln>
        </p:spPr>
        <p:txBody>
          <a:bodyPr spcFirstLastPara="1" wrap="square" lIns="0" tIns="45700" rIns="0" bIns="45700" anchor="t" anchorCtr="0">
            <a:normAutofit fontScale="92500" lnSpcReduction="20000"/>
          </a:bodyPr>
          <a:lstStyle/>
          <a:p>
            <a:pPr marL="347345" lvl="0" indent="-347345" algn="l" rtl="0">
              <a:lnSpc>
                <a:spcPct val="100000"/>
              </a:lnSpc>
              <a:spcBef>
                <a:spcPts val="0"/>
              </a:spcBef>
              <a:spcAft>
                <a:spcPts val="600"/>
              </a:spcAft>
              <a:buClr>
                <a:schemeClr val="accent2"/>
              </a:buClr>
              <a:buSzPts val="2700"/>
              <a:buFont typeface="Arial"/>
              <a:buChar char="•"/>
            </a:pPr>
            <a:r>
              <a:rPr lang="en-US" sz="2800" dirty="0">
                <a:solidFill>
                  <a:schemeClr val="tx1"/>
                </a:solidFill>
                <a:latin typeface="Arial"/>
                <a:ea typeface="Arial"/>
                <a:cs typeface="Arial"/>
                <a:sym typeface="Arial"/>
              </a:rPr>
              <a:t>Summary of discovery and explore phases</a:t>
            </a:r>
            <a:endParaRPr lang="en-US" sz="2800" dirty="0">
              <a:solidFill>
                <a:schemeClr val="tx1"/>
              </a:solidFill>
            </a:endParaRPr>
          </a:p>
          <a:p>
            <a:pPr marL="347345" lvl="0" indent="-347345" algn="l" rtl="0">
              <a:lnSpc>
                <a:spcPct val="100000"/>
              </a:lnSpc>
              <a:spcBef>
                <a:spcPts val="0"/>
              </a:spcBef>
              <a:spcAft>
                <a:spcPts val="600"/>
              </a:spcAft>
              <a:buClr>
                <a:schemeClr val="accent2"/>
              </a:buClr>
              <a:buSzPts val="2700"/>
              <a:buFont typeface="Arial"/>
              <a:buChar char="•"/>
            </a:pPr>
            <a:r>
              <a:rPr lang="en-US" sz="2800" dirty="0">
                <a:solidFill>
                  <a:schemeClr val="tx1"/>
                </a:solidFill>
                <a:latin typeface="Arial"/>
                <a:ea typeface="Arial"/>
                <a:cs typeface="Arial"/>
                <a:sym typeface="Arial"/>
              </a:rPr>
              <a:t>Preview of analysis and design phases</a:t>
            </a:r>
            <a:endParaRPr lang="en-US" sz="2800" dirty="0">
              <a:solidFill>
                <a:schemeClr val="tx1"/>
              </a:solidFill>
            </a:endParaRPr>
          </a:p>
          <a:p>
            <a:pPr marL="347345" lvl="0" indent="-347345" algn="l" rtl="0">
              <a:lnSpc>
                <a:spcPct val="100000"/>
              </a:lnSpc>
              <a:spcBef>
                <a:spcPts val="0"/>
              </a:spcBef>
              <a:spcAft>
                <a:spcPts val="600"/>
              </a:spcAft>
              <a:buClr>
                <a:schemeClr val="accent2"/>
              </a:buClr>
              <a:buSzPts val="2700"/>
              <a:buFont typeface="Arial"/>
              <a:buChar char="•"/>
            </a:pPr>
            <a:r>
              <a:rPr lang="en-US" sz="2800" dirty="0">
                <a:solidFill>
                  <a:schemeClr val="tx1"/>
                </a:solidFill>
                <a:latin typeface="Arial"/>
                <a:ea typeface="Arial"/>
                <a:cs typeface="Arial"/>
                <a:sym typeface="Arial"/>
              </a:rPr>
              <a:t>Value-added benefits of SAP solutions</a:t>
            </a:r>
            <a:endParaRPr lang="en-US" sz="2800" dirty="0">
              <a:solidFill>
                <a:schemeClr val="tx1"/>
              </a:solidFill>
            </a:endParaRPr>
          </a:p>
          <a:p>
            <a:pPr marL="685800" lvl="1" indent="-285750">
              <a:lnSpc>
                <a:spcPct val="100000"/>
              </a:lnSpc>
              <a:spcBef>
                <a:spcPts val="0"/>
              </a:spcBef>
              <a:spcAft>
                <a:spcPts val="600"/>
              </a:spcAft>
              <a:buClr>
                <a:schemeClr val="accent2"/>
              </a:buClr>
              <a:buSzPts val="2400"/>
              <a:buFont typeface="Arial"/>
              <a:buChar char="•"/>
            </a:pPr>
            <a:r>
              <a:rPr lang="en-US" sz="2600" dirty="0">
                <a:solidFill>
                  <a:schemeClr val="tx1"/>
                </a:solidFill>
                <a:latin typeface="Arial"/>
                <a:ea typeface="Arial"/>
                <a:cs typeface="Arial"/>
                <a:sym typeface="Arial"/>
              </a:rPr>
              <a:t>Streamlined operations, improved bottom line, enhanced customer experience</a:t>
            </a:r>
            <a:endParaRPr lang="en-US" sz="2600" dirty="0">
              <a:solidFill>
                <a:schemeClr val="tx1"/>
              </a:solidFill>
            </a:endParaRPr>
          </a:p>
          <a:p>
            <a:pPr marL="685800" lvl="1" indent="-285750" algn="l" rtl="0">
              <a:lnSpc>
                <a:spcPct val="100000"/>
              </a:lnSpc>
              <a:spcBef>
                <a:spcPts val="0"/>
              </a:spcBef>
              <a:spcAft>
                <a:spcPts val="600"/>
              </a:spcAft>
              <a:buClr>
                <a:schemeClr val="accent2"/>
              </a:buClr>
              <a:buSzPts val="2400"/>
              <a:buFont typeface="Arial"/>
              <a:buChar char="•"/>
            </a:pPr>
            <a:r>
              <a:rPr lang="en-US" sz="2600" dirty="0">
                <a:solidFill>
                  <a:schemeClr val="tx1"/>
                </a:solidFill>
                <a:latin typeface="Arial"/>
                <a:ea typeface="Arial"/>
                <a:cs typeface="Arial"/>
                <a:sym typeface="Arial"/>
              </a:rPr>
              <a:t>Reduction of carbon footprint and waste</a:t>
            </a:r>
            <a:endParaRPr lang="en-US" sz="2600" dirty="0">
              <a:solidFill>
                <a:schemeClr val="tx1"/>
              </a:solidFill>
            </a:endParaRPr>
          </a:p>
          <a:p>
            <a:pPr marL="685800" lvl="1" indent="-285750" algn="l" rtl="0">
              <a:lnSpc>
                <a:spcPct val="100000"/>
              </a:lnSpc>
              <a:spcBef>
                <a:spcPts val="0"/>
              </a:spcBef>
              <a:spcAft>
                <a:spcPts val="600"/>
              </a:spcAft>
              <a:buClr>
                <a:schemeClr val="accent2"/>
              </a:buClr>
              <a:buSzPts val="2400"/>
              <a:buFont typeface="Arial"/>
              <a:buChar char="•"/>
            </a:pPr>
            <a:r>
              <a:rPr lang="en-US" sz="2600" dirty="0">
                <a:solidFill>
                  <a:schemeClr val="tx1"/>
                </a:solidFill>
                <a:latin typeface="Arial"/>
                <a:ea typeface="Arial"/>
                <a:cs typeface="Arial"/>
                <a:sym typeface="Arial"/>
              </a:rPr>
              <a:t>Visibility of data for better decision making &amp; planning</a:t>
            </a:r>
            <a:endParaRPr lang="en-US" sz="2600" dirty="0">
              <a:solidFill>
                <a:schemeClr val="tx1"/>
              </a:solidFill>
            </a:endParaRPr>
          </a:p>
          <a:p>
            <a:pPr marL="347345" lvl="0" indent="-347345" algn="l" rtl="0">
              <a:lnSpc>
                <a:spcPct val="100000"/>
              </a:lnSpc>
              <a:spcBef>
                <a:spcPts val="0"/>
              </a:spcBef>
              <a:spcAft>
                <a:spcPts val="600"/>
              </a:spcAft>
              <a:buClr>
                <a:schemeClr val="accent2"/>
              </a:buClr>
              <a:buSzPts val="2700"/>
              <a:buFont typeface="Arial"/>
              <a:buChar char="•"/>
            </a:pPr>
            <a:r>
              <a:rPr lang="en-US" sz="2800" dirty="0">
                <a:solidFill>
                  <a:schemeClr val="tx1"/>
                </a:solidFill>
                <a:latin typeface="Arial"/>
                <a:ea typeface="Arial"/>
                <a:cs typeface="Arial"/>
                <a:sym typeface="Arial"/>
              </a:rPr>
              <a:t>Partner involvement</a:t>
            </a:r>
            <a:endParaRPr lang="en-US" sz="2800" dirty="0">
              <a:solidFill>
                <a:schemeClr val="tx1"/>
              </a:solidFill>
            </a:endParaRPr>
          </a:p>
          <a:p>
            <a:pPr marL="347345" lvl="0" indent="-347345" algn="l" rtl="0">
              <a:lnSpc>
                <a:spcPct val="100000"/>
              </a:lnSpc>
              <a:spcBef>
                <a:spcPts val="0"/>
              </a:spcBef>
              <a:spcAft>
                <a:spcPts val="600"/>
              </a:spcAft>
              <a:buClr>
                <a:schemeClr val="accent2"/>
              </a:buClr>
              <a:buSzPts val="2700"/>
              <a:buFont typeface="Arial"/>
              <a:buChar char="•"/>
            </a:pPr>
            <a:r>
              <a:rPr lang="en-US" sz="2800" dirty="0">
                <a:solidFill>
                  <a:schemeClr val="tx1"/>
                </a:solidFill>
                <a:latin typeface="Arial"/>
                <a:ea typeface="Arial"/>
                <a:cs typeface="Arial"/>
                <a:sym typeface="Arial"/>
              </a:rPr>
              <a:t>Next steps</a:t>
            </a:r>
            <a:endParaRPr lang="en-US" sz="2800" dirty="0">
              <a:solidFill>
                <a:schemeClr val="tx1"/>
              </a:solidFill>
            </a:endParaRPr>
          </a:p>
        </p:txBody>
      </p:sp>
    </p:spTree>
    <p:extLst>
      <p:ext uri="{BB962C8B-B14F-4D97-AF65-F5344CB8AC3E}">
        <p14:creationId xmlns:p14="http://schemas.microsoft.com/office/powerpoint/2010/main" val="324491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Shape 113"/>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Rectangle 122">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5D6E7B">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7" name="Picture 116" descr="Cornfields with bright sky">
            <a:extLst>
              <a:ext uri="{FF2B5EF4-FFF2-40B4-BE49-F238E27FC236}">
                <a16:creationId xmlns:a16="http://schemas.microsoft.com/office/drawing/2014/main" id="{B908AB27-7F35-3BA5-4F02-FA9ECC64C5B5}"/>
              </a:ext>
            </a:extLst>
          </p:cNvPr>
          <p:cNvPicPr>
            <a:picLocks noChangeAspect="1"/>
          </p:cNvPicPr>
          <p:nvPr/>
        </p:nvPicPr>
        <p:blipFill rotWithShape="1">
          <a:blip r:embed="rId3"/>
          <a:srcRect l="25364" r="36069" b="-1"/>
          <a:stretch/>
        </p:blipFill>
        <p:spPr>
          <a:xfrm>
            <a:off x="8229598" y="10"/>
            <a:ext cx="3962401" cy="6857990"/>
          </a:xfrm>
          <a:prstGeom prst="rect">
            <a:avLst/>
          </a:prstGeom>
        </p:spPr>
      </p:pic>
      <p:sp>
        <p:nvSpPr>
          <p:cNvPr id="12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Google Shape;114;p2"/>
          <p:cNvSpPr txBox="1">
            <a:spLocks noGrp="1"/>
          </p:cNvSpPr>
          <p:nvPr>
            <p:ph type="title"/>
          </p:nvPr>
        </p:nvSpPr>
        <p:spPr>
          <a:xfrm>
            <a:off x="541867" y="787400"/>
            <a:ext cx="7145866" cy="778933"/>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3F3F3F"/>
              </a:buClr>
              <a:buSzPts val="4800"/>
              <a:buFont typeface="Calibri"/>
              <a:buNone/>
            </a:pPr>
            <a:r>
              <a:rPr lang="en-US" sz="3200">
                <a:solidFill>
                  <a:srgbClr val="FEFFFF"/>
                </a:solidFill>
              </a:rPr>
              <a:t>Overview</a:t>
            </a:r>
          </a:p>
        </p:txBody>
      </p:sp>
      <p:sp>
        <p:nvSpPr>
          <p:cNvPr id="115" name="Google Shape;115;p2"/>
          <p:cNvSpPr txBox="1">
            <a:spLocks noGrp="1"/>
          </p:cNvSpPr>
          <p:nvPr>
            <p:ph idx="1"/>
          </p:nvPr>
        </p:nvSpPr>
        <p:spPr>
          <a:xfrm>
            <a:off x="541866" y="2032000"/>
            <a:ext cx="7145867" cy="3879222"/>
          </a:xfrm>
          <a:prstGeom prst="rect">
            <a:avLst/>
          </a:prstGeom>
        </p:spPr>
        <p:txBody>
          <a:bodyPr spcFirstLastPara="1" lIns="0" tIns="45700" rIns="0" bIns="45700" anchorCtr="0">
            <a:normAutofit/>
          </a:bodyPr>
          <a:lstStyle/>
          <a:p>
            <a:pPr marL="0" lvl="0" indent="0" rtl="0">
              <a:spcBef>
                <a:spcPts val="0"/>
              </a:spcBef>
              <a:spcAft>
                <a:spcPts val="600"/>
              </a:spcAft>
              <a:buClr>
                <a:srgbClr val="3CAAFF"/>
              </a:buClr>
              <a:buSzPts val="2800"/>
              <a:buNone/>
            </a:pPr>
            <a:r>
              <a:rPr lang="en-US">
                <a:solidFill>
                  <a:srgbClr val="FEFFFF"/>
                </a:solidFill>
                <a:latin typeface="Arial"/>
                <a:ea typeface="Arial"/>
                <a:cs typeface="Arial"/>
                <a:sym typeface="Arial"/>
              </a:rPr>
              <a:t>East Canada Paper (ECP) – multi-national paper production and recycling company. ECP has four divisions:</a:t>
            </a:r>
            <a:endParaRPr lang="en-US">
              <a:solidFill>
                <a:srgbClr val="FEFFFF"/>
              </a:solidFill>
            </a:endParaRPr>
          </a:p>
          <a:p>
            <a:pPr marL="640080" lvl="1" indent="-347345" rtl="0">
              <a:spcBef>
                <a:spcPts val="0"/>
              </a:spcBef>
              <a:spcAft>
                <a:spcPts val="600"/>
              </a:spcAft>
              <a:buClr>
                <a:srgbClr val="3CAAFF"/>
              </a:buClr>
              <a:buSzPts val="2600"/>
              <a:buFont typeface="Arial"/>
              <a:buChar char="•"/>
            </a:pPr>
            <a:r>
              <a:rPr lang="en-US" b="1">
                <a:solidFill>
                  <a:srgbClr val="FEFFFF"/>
                </a:solidFill>
                <a:latin typeface="Arial"/>
                <a:ea typeface="Arial"/>
                <a:cs typeface="Arial"/>
                <a:sym typeface="Arial"/>
              </a:rPr>
              <a:t>Milling</a:t>
            </a:r>
            <a:r>
              <a:rPr lang="en-US">
                <a:solidFill>
                  <a:srgbClr val="FEFFFF"/>
                </a:solidFill>
                <a:latin typeface="Arial"/>
                <a:ea typeface="Arial"/>
                <a:cs typeface="Arial"/>
                <a:sym typeface="Arial"/>
              </a:rPr>
              <a:t> – billion-dollar mill campus in Quebec Province. On the campus are two large mills, four paper production machines, and two state-of-the-art paper recycling plants.</a:t>
            </a:r>
            <a:endParaRPr lang="en-US">
              <a:solidFill>
                <a:srgbClr val="FEFFFF"/>
              </a:solidFill>
            </a:endParaRPr>
          </a:p>
          <a:p>
            <a:pPr marL="640080" lvl="1" indent="-347345" rtl="0">
              <a:spcBef>
                <a:spcPts val="0"/>
              </a:spcBef>
              <a:spcAft>
                <a:spcPts val="600"/>
              </a:spcAft>
              <a:buClr>
                <a:srgbClr val="3CAAFF"/>
              </a:buClr>
              <a:buSzPts val="2600"/>
              <a:buFont typeface="Arial"/>
              <a:buChar char="•"/>
            </a:pPr>
            <a:r>
              <a:rPr lang="en-US" b="1">
                <a:solidFill>
                  <a:srgbClr val="FEFFFF"/>
                </a:solidFill>
                <a:latin typeface="Arial"/>
                <a:ea typeface="Arial"/>
                <a:cs typeface="Arial"/>
                <a:sym typeface="Arial"/>
              </a:rPr>
              <a:t>Local Sales and Recycling</a:t>
            </a:r>
            <a:r>
              <a:rPr lang="en-US">
                <a:solidFill>
                  <a:srgbClr val="FEFFFF"/>
                </a:solidFill>
                <a:latin typeface="Arial"/>
                <a:ea typeface="Arial"/>
                <a:cs typeface="Arial"/>
                <a:sym typeface="Arial"/>
              </a:rPr>
              <a:t> – manages Canadian, US, and third-party access to recycling services with offices in Montreal, Vancouver, New York, and Los Angeles.</a:t>
            </a:r>
            <a:endParaRPr lang="en-US">
              <a:solidFill>
                <a:srgbClr val="FEFFFF"/>
              </a:solidFill>
            </a:endParaRPr>
          </a:p>
          <a:p>
            <a:pPr marL="640080" lvl="1" indent="-347345" rtl="0">
              <a:spcBef>
                <a:spcPts val="0"/>
              </a:spcBef>
              <a:spcAft>
                <a:spcPts val="600"/>
              </a:spcAft>
              <a:buClr>
                <a:srgbClr val="3CAAFF"/>
              </a:buClr>
              <a:buSzPts val="2600"/>
              <a:buFont typeface="Arial"/>
              <a:buChar char="•"/>
            </a:pPr>
            <a:r>
              <a:rPr lang="en-US" b="1">
                <a:solidFill>
                  <a:srgbClr val="FEFFFF"/>
                </a:solidFill>
                <a:latin typeface="Arial"/>
                <a:ea typeface="Arial"/>
                <a:cs typeface="Arial"/>
                <a:sym typeface="Arial"/>
              </a:rPr>
              <a:t>International Sales</a:t>
            </a:r>
            <a:r>
              <a:rPr lang="en-US">
                <a:solidFill>
                  <a:srgbClr val="FEFFFF"/>
                </a:solidFill>
                <a:latin typeface="Arial"/>
                <a:ea typeface="Arial"/>
                <a:cs typeface="Arial"/>
                <a:sym typeface="Arial"/>
              </a:rPr>
              <a:t> – sales offices located in Frankfurt, Mexico City, Singapore City, Cairo, and Mumbai.</a:t>
            </a:r>
          </a:p>
          <a:p>
            <a:pPr marL="640080" lvl="1" indent="-347345" rtl="0">
              <a:spcBef>
                <a:spcPts val="0"/>
              </a:spcBef>
              <a:spcAft>
                <a:spcPts val="600"/>
              </a:spcAft>
              <a:buClr>
                <a:srgbClr val="3CAAFF"/>
              </a:buClr>
              <a:buSzPts val="2600"/>
              <a:buFont typeface="Arial"/>
              <a:buChar char="•"/>
            </a:pPr>
            <a:r>
              <a:rPr lang="en-US" b="1">
                <a:solidFill>
                  <a:srgbClr val="FEFFFF"/>
                </a:solidFill>
                <a:latin typeface="Arial"/>
                <a:cs typeface="Arial"/>
                <a:sym typeface="Arial"/>
              </a:rPr>
              <a:t>Paper and Industrial Products </a:t>
            </a:r>
            <a:r>
              <a:rPr lang="en-US">
                <a:solidFill>
                  <a:srgbClr val="FEFFFF"/>
                </a:solidFill>
                <a:latin typeface="Arial"/>
                <a:cs typeface="Arial"/>
                <a:sym typeface="Arial"/>
              </a:rPr>
              <a:t>– operates the mills and paper production facilities and manages the design of paper products.</a:t>
            </a:r>
            <a:endParaRPr lang="en-US">
              <a:solidFill>
                <a:srgbClr val="FE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Shape 119"/>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9" name="Rectangle 128">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3556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3" name="Picture 122" descr="Graph on document with pen">
            <a:extLst>
              <a:ext uri="{FF2B5EF4-FFF2-40B4-BE49-F238E27FC236}">
                <a16:creationId xmlns:a16="http://schemas.microsoft.com/office/drawing/2014/main" id="{5D9110C8-3232-7099-13C0-3912AC776DD8}"/>
              </a:ext>
            </a:extLst>
          </p:cNvPr>
          <p:cNvPicPr>
            <a:picLocks noChangeAspect="1"/>
          </p:cNvPicPr>
          <p:nvPr/>
        </p:nvPicPr>
        <p:blipFill rotWithShape="1">
          <a:blip r:embed="rId3"/>
          <a:srcRect l="37578" r="23855" b="-1"/>
          <a:stretch/>
        </p:blipFill>
        <p:spPr>
          <a:xfrm>
            <a:off x="8229598" y="10"/>
            <a:ext cx="3962401" cy="6857990"/>
          </a:xfrm>
          <a:prstGeom prst="rect">
            <a:avLst/>
          </a:prstGeom>
        </p:spPr>
      </p:pic>
      <p:sp>
        <p:nvSpPr>
          <p:cNvPr id="13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Google Shape;120;p3"/>
          <p:cNvSpPr txBox="1">
            <a:spLocks noGrp="1"/>
          </p:cNvSpPr>
          <p:nvPr>
            <p:ph type="title"/>
          </p:nvPr>
        </p:nvSpPr>
        <p:spPr>
          <a:xfrm>
            <a:off x="541867" y="787400"/>
            <a:ext cx="7145866" cy="778933"/>
          </a:xfrm>
          <a:prstGeom prst="rect">
            <a:avLst/>
          </a:prstGeom>
        </p:spPr>
        <p:txBody>
          <a:bodyPr spcFirstLastPara="1" lIns="91425" tIns="45700" rIns="91425" bIns="45700" anchor="ctr" anchorCtr="0">
            <a:normAutofit/>
          </a:bodyPr>
          <a:lstStyle/>
          <a:p>
            <a:pPr>
              <a:lnSpc>
                <a:spcPct val="90000"/>
              </a:lnSpc>
            </a:pPr>
            <a:r>
              <a:rPr lang="en-US" sz="2500">
                <a:solidFill>
                  <a:srgbClr val="FEFFFF"/>
                </a:solidFill>
              </a:rPr>
              <a:t>Business and Technical Requirements (1 of 5)</a:t>
            </a:r>
          </a:p>
        </p:txBody>
      </p:sp>
      <p:sp>
        <p:nvSpPr>
          <p:cNvPr id="121" name="Google Shape;121;p3"/>
          <p:cNvSpPr txBox="1">
            <a:spLocks noGrp="1"/>
          </p:cNvSpPr>
          <p:nvPr>
            <p:ph idx="1"/>
          </p:nvPr>
        </p:nvSpPr>
        <p:spPr>
          <a:xfrm>
            <a:off x="541866" y="2032000"/>
            <a:ext cx="7145867" cy="3879222"/>
          </a:xfrm>
          <a:prstGeom prst="rect">
            <a:avLst/>
          </a:prstGeom>
        </p:spPr>
        <p:txBody>
          <a:bodyPr spcFirstLastPara="1" lIns="0" tIns="45700" rIns="0" bIns="45700" anchorCtr="0">
            <a:normAutofit/>
          </a:bodyPr>
          <a:lstStyle/>
          <a:p>
            <a:pPr marL="0" marR="0" lvl="0" indent="0" rtl="0">
              <a:spcBef>
                <a:spcPts val="0"/>
              </a:spcBef>
              <a:spcAft>
                <a:spcPts val="600"/>
              </a:spcAft>
              <a:buClr>
                <a:srgbClr val="4C81B4"/>
              </a:buClr>
              <a:buSzPts val="2750"/>
              <a:buNone/>
            </a:pPr>
            <a:r>
              <a:rPr lang="en-US" b="1">
                <a:solidFill>
                  <a:srgbClr val="FEFFFF"/>
                </a:solidFill>
                <a:latin typeface="Arial" panose="020B0604020202020204" pitchFamily="34" charset="0"/>
                <a:cs typeface="Arial" panose="020B0604020202020204" pitchFamily="34" charset="0"/>
              </a:rPr>
              <a:t>East Canada Paper </a:t>
            </a:r>
            <a:r>
              <a:rPr lang="en-US">
                <a:solidFill>
                  <a:srgbClr val="FEFFFF"/>
                </a:solidFill>
                <a:latin typeface="Arial" panose="020B0604020202020204" pitchFamily="34" charset="0"/>
                <a:cs typeface="Arial" panose="020B0604020202020204" pitchFamily="34" charset="0"/>
              </a:rPr>
              <a:t>– Implementing end-to-end functionality will streamline ECP's operations, increase its competitiveness, and improve its bottom line. Integrate ECP's existing systems to achieve end-to-end functionality for:</a:t>
            </a: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Improved efficiency and productivity</a:t>
            </a: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Better decision-making</a:t>
            </a: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Increased agility</a:t>
            </a: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Enhanced customer experience</a:t>
            </a: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Improved supply chain management</a:t>
            </a: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Enhanced financial management</a:t>
            </a: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Better compliance</a:t>
            </a:r>
          </a:p>
          <a:p>
            <a:pPr marL="0" marR="0" lvl="0" indent="0" rtl="0">
              <a:spcBef>
                <a:spcPts val="0"/>
              </a:spcBef>
              <a:spcAft>
                <a:spcPts val="0"/>
              </a:spcAft>
              <a:buClr>
                <a:srgbClr val="4C81B4"/>
              </a:buClr>
              <a:buSzPts val="2750"/>
              <a:buNone/>
            </a:pPr>
            <a:endParaRPr lang="en-US">
              <a:solidFill>
                <a:srgbClr val="FE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Shape 125"/>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4" name="Rectangle 133">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4466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8" name="Picture 127" descr="Magnifying glass showing decling performance">
            <a:extLst>
              <a:ext uri="{FF2B5EF4-FFF2-40B4-BE49-F238E27FC236}">
                <a16:creationId xmlns:a16="http://schemas.microsoft.com/office/drawing/2014/main" id="{0FB5748A-F9CE-4B75-B128-0B06925FAA5D}"/>
              </a:ext>
            </a:extLst>
          </p:cNvPr>
          <p:cNvPicPr>
            <a:picLocks noChangeAspect="1"/>
          </p:cNvPicPr>
          <p:nvPr/>
        </p:nvPicPr>
        <p:blipFill rotWithShape="1">
          <a:blip r:embed="rId3"/>
          <a:srcRect l="15435" r="45998" b="-1"/>
          <a:stretch/>
        </p:blipFill>
        <p:spPr>
          <a:xfrm>
            <a:off x="8229598" y="10"/>
            <a:ext cx="3962401" cy="6857990"/>
          </a:xfrm>
          <a:prstGeom prst="rect">
            <a:avLst/>
          </a:prstGeom>
        </p:spPr>
      </p:pic>
      <p:sp>
        <p:nvSpPr>
          <p:cNvPr id="136"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Google Shape;126;p4"/>
          <p:cNvSpPr txBox="1">
            <a:spLocks noGrp="1"/>
          </p:cNvSpPr>
          <p:nvPr>
            <p:ph type="title"/>
          </p:nvPr>
        </p:nvSpPr>
        <p:spPr>
          <a:xfrm>
            <a:off x="541867" y="787400"/>
            <a:ext cx="7145866" cy="778933"/>
          </a:xfrm>
          <a:prstGeom prst="rect">
            <a:avLst/>
          </a:prstGeom>
        </p:spPr>
        <p:txBody>
          <a:bodyPr spcFirstLastPara="1" lIns="91425" tIns="45700" rIns="91425" bIns="45700" anchor="ctr" anchorCtr="0">
            <a:normAutofit/>
          </a:bodyPr>
          <a:lstStyle/>
          <a:p>
            <a:pPr>
              <a:lnSpc>
                <a:spcPct val="90000"/>
              </a:lnSpc>
              <a:buSzPts val="4400"/>
            </a:pPr>
            <a:r>
              <a:rPr lang="en-US" sz="2500">
                <a:solidFill>
                  <a:srgbClr val="FEFFFF"/>
                </a:solidFill>
              </a:rPr>
              <a:t>Business and Technical Requirements (2 of 5)</a:t>
            </a:r>
          </a:p>
        </p:txBody>
      </p:sp>
      <p:sp>
        <p:nvSpPr>
          <p:cNvPr id="4" name="Google Shape;121;p3">
            <a:extLst>
              <a:ext uri="{FF2B5EF4-FFF2-40B4-BE49-F238E27FC236}">
                <a16:creationId xmlns:a16="http://schemas.microsoft.com/office/drawing/2014/main" id="{5C81E013-8953-21A4-0543-4E3700351FBC}"/>
              </a:ext>
            </a:extLst>
          </p:cNvPr>
          <p:cNvSpPr txBox="1">
            <a:spLocks noGrp="1"/>
          </p:cNvSpPr>
          <p:nvPr>
            <p:ph idx="1"/>
          </p:nvPr>
        </p:nvSpPr>
        <p:spPr>
          <a:xfrm>
            <a:off x="541866" y="2032000"/>
            <a:ext cx="7145867" cy="3879222"/>
          </a:xfrm>
          <a:prstGeom prst="rect">
            <a:avLst/>
          </a:prstGeom>
        </p:spPr>
        <p:txBody>
          <a:bodyPr spcFirstLastPara="1" lIns="0" tIns="45700" rIns="0" bIns="45700" anchorCtr="0">
            <a:normAutofit/>
          </a:bodyPr>
          <a:lstStyle/>
          <a:p>
            <a:pPr marL="0" marR="0" lvl="0" indent="0" rtl="0">
              <a:spcBef>
                <a:spcPts val="0"/>
              </a:spcBef>
              <a:spcAft>
                <a:spcPts val="600"/>
              </a:spcAft>
              <a:buClr>
                <a:srgbClr val="5BA3F4"/>
              </a:buClr>
              <a:buSzPts val="2750"/>
              <a:buNone/>
            </a:pPr>
            <a:r>
              <a:rPr lang="en-US" b="1">
                <a:solidFill>
                  <a:srgbClr val="FEFFFF"/>
                </a:solidFill>
                <a:latin typeface="Arial" panose="020B0604020202020204" pitchFamily="34" charset="0"/>
                <a:cs typeface="Arial" panose="020B0604020202020204" pitchFamily="34" charset="0"/>
              </a:rPr>
              <a:t>Milling</a:t>
            </a:r>
            <a:endParaRPr lang="en-US">
              <a:solidFill>
                <a:srgbClr val="FEFFFF"/>
              </a:solidFill>
              <a:latin typeface="Arial" panose="020B0604020202020204" pitchFamily="34" charset="0"/>
              <a:cs typeface="Arial" panose="020B0604020202020204" pitchFamily="34" charset="0"/>
            </a:endParaRPr>
          </a:p>
          <a:p>
            <a:pPr marL="800100" lvl="1">
              <a:spcBef>
                <a:spcPts val="0"/>
              </a:spcBef>
              <a:spcAft>
                <a:spcPts val="600"/>
              </a:spcAft>
              <a:buClr>
                <a:srgbClr val="5BA3F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Automated production control and monitoring systems: ECP operates large-scale paper production facilities that require constant monitoring and control to ensure efficient and safe operation</a:t>
            </a:r>
          </a:p>
          <a:p>
            <a:pPr marL="0" indent="0">
              <a:spcBef>
                <a:spcPts val="0"/>
              </a:spcBef>
              <a:spcAft>
                <a:spcPts val="600"/>
              </a:spcAft>
              <a:buClr>
                <a:srgbClr val="5BA3F4"/>
              </a:buClr>
              <a:buSzPts val="2750"/>
              <a:buNone/>
            </a:pPr>
            <a:endParaRPr lang="en-US" b="1">
              <a:solidFill>
                <a:srgbClr val="FEFFFF"/>
              </a:solidFill>
              <a:latin typeface="Arial" panose="020B0604020202020204" pitchFamily="34" charset="0"/>
              <a:cs typeface="Arial" panose="020B0604020202020204" pitchFamily="34" charset="0"/>
            </a:endParaRPr>
          </a:p>
          <a:p>
            <a:pPr marL="0" indent="0">
              <a:spcBef>
                <a:spcPts val="0"/>
              </a:spcBef>
              <a:spcAft>
                <a:spcPts val="600"/>
              </a:spcAft>
              <a:buClr>
                <a:srgbClr val="5BA3F4"/>
              </a:buClr>
              <a:buSzPts val="2750"/>
              <a:buNone/>
            </a:pPr>
            <a:r>
              <a:rPr lang="en-US" b="1">
                <a:solidFill>
                  <a:srgbClr val="FEFFFF"/>
                </a:solidFill>
                <a:latin typeface="Arial" panose="020B0604020202020204" pitchFamily="34" charset="0"/>
                <a:cs typeface="Arial" panose="020B0604020202020204" pitchFamily="34" charset="0"/>
              </a:rPr>
              <a:t>Local Sales </a:t>
            </a:r>
            <a:r>
              <a:rPr lang="en-US" i="1">
                <a:solidFill>
                  <a:srgbClr val="FEFFFF"/>
                </a:solidFill>
                <a:latin typeface="Arial" panose="020B0604020202020204" pitchFamily="34" charset="0"/>
                <a:cs typeface="Arial" panose="020B0604020202020204" pitchFamily="34" charset="0"/>
              </a:rPr>
              <a:t>and</a:t>
            </a:r>
            <a:r>
              <a:rPr lang="en-US" b="1">
                <a:solidFill>
                  <a:srgbClr val="FEFFFF"/>
                </a:solidFill>
                <a:latin typeface="Arial" panose="020B0604020202020204" pitchFamily="34" charset="0"/>
                <a:cs typeface="Arial" panose="020B0604020202020204" pitchFamily="34" charset="0"/>
              </a:rPr>
              <a:t> International Sales </a:t>
            </a:r>
          </a:p>
          <a:p>
            <a:pPr marL="800100" lvl="1">
              <a:spcBef>
                <a:spcPts val="0"/>
              </a:spcBef>
              <a:spcAft>
                <a:spcPts val="600"/>
              </a:spcAft>
              <a:buClr>
                <a:srgbClr val="5BA3F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Customer relationship management (CRM) systems: ECP has a large customer base and needs to effectively manage its interactions and relationships with local and international customers.</a:t>
            </a:r>
          </a:p>
          <a:p>
            <a:pPr marL="342900">
              <a:spcBef>
                <a:spcPts val="0"/>
              </a:spcBef>
              <a:spcAft>
                <a:spcPts val="600"/>
              </a:spcAft>
              <a:buClr>
                <a:srgbClr val="5BA3F4"/>
              </a:buClr>
              <a:buSzPts val="2750"/>
              <a:buFont typeface="Arial" panose="020B0604020202020204" pitchFamily="34" charset="0"/>
              <a:buChar char="•"/>
            </a:pPr>
            <a:endParaRPr lang="en-US">
              <a:solidFill>
                <a:srgbClr val="FEFFFF"/>
              </a:solidFill>
              <a:latin typeface="Arial" panose="020B0604020202020204" pitchFamily="34" charset="0"/>
              <a:cs typeface="Arial" panose="020B0604020202020204" pitchFamily="34" charset="0"/>
            </a:endParaRPr>
          </a:p>
          <a:p>
            <a:pPr marL="0" marR="0" lvl="0" indent="0" rtl="0">
              <a:spcBef>
                <a:spcPts val="0"/>
              </a:spcBef>
              <a:spcAft>
                <a:spcPts val="0"/>
              </a:spcAft>
              <a:buClr>
                <a:srgbClr val="5BA3F4"/>
              </a:buClr>
              <a:buSzPts val="2750"/>
              <a:buNone/>
            </a:pPr>
            <a:endParaRPr lang="en-US">
              <a:solidFill>
                <a:srgbClr val="FE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Shape 125"/>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4" name="Rectangle 133">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3556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8" name="Picture 127" descr="Graph on document with pen">
            <a:extLst>
              <a:ext uri="{FF2B5EF4-FFF2-40B4-BE49-F238E27FC236}">
                <a16:creationId xmlns:a16="http://schemas.microsoft.com/office/drawing/2014/main" id="{1505ACAC-8F45-801A-3A67-92114E01CEBF}"/>
              </a:ext>
            </a:extLst>
          </p:cNvPr>
          <p:cNvPicPr>
            <a:picLocks noChangeAspect="1"/>
          </p:cNvPicPr>
          <p:nvPr/>
        </p:nvPicPr>
        <p:blipFill rotWithShape="1">
          <a:blip r:embed="rId3"/>
          <a:srcRect l="37578" r="23855" b="-1"/>
          <a:stretch/>
        </p:blipFill>
        <p:spPr>
          <a:xfrm>
            <a:off x="8229598" y="10"/>
            <a:ext cx="3962401" cy="6857990"/>
          </a:xfrm>
          <a:prstGeom prst="rect">
            <a:avLst/>
          </a:prstGeom>
        </p:spPr>
      </p:pic>
      <p:sp>
        <p:nvSpPr>
          <p:cNvPr id="136"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Google Shape;126;p4"/>
          <p:cNvSpPr txBox="1">
            <a:spLocks noGrp="1"/>
          </p:cNvSpPr>
          <p:nvPr>
            <p:ph type="title"/>
          </p:nvPr>
        </p:nvSpPr>
        <p:spPr>
          <a:xfrm>
            <a:off x="541867" y="787400"/>
            <a:ext cx="7145866" cy="778933"/>
          </a:xfrm>
          <a:prstGeom prst="rect">
            <a:avLst/>
          </a:prstGeom>
        </p:spPr>
        <p:txBody>
          <a:bodyPr spcFirstLastPara="1" lIns="91425" tIns="45700" rIns="91425" bIns="45700" anchor="ctr" anchorCtr="0">
            <a:normAutofit/>
          </a:bodyPr>
          <a:lstStyle/>
          <a:p>
            <a:pPr>
              <a:lnSpc>
                <a:spcPct val="90000"/>
              </a:lnSpc>
              <a:buSzPts val="4400"/>
            </a:pPr>
            <a:r>
              <a:rPr lang="en-US" sz="2500">
                <a:solidFill>
                  <a:srgbClr val="FEFFFF"/>
                </a:solidFill>
              </a:rPr>
              <a:t>Business and Technical Requirements (3 of 5)</a:t>
            </a:r>
          </a:p>
        </p:txBody>
      </p:sp>
      <p:sp>
        <p:nvSpPr>
          <p:cNvPr id="4" name="Google Shape;121;p3">
            <a:extLst>
              <a:ext uri="{FF2B5EF4-FFF2-40B4-BE49-F238E27FC236}">
                <a16:creationId xmlns:a16="http://schemas.microsoft.com/office/drawing/2014/main" id="{5C81E013-8953-21A4-0543-4E3700351FBC}"/>
              </a:ext>
            </a:extLst>
          </p:cNvPr>
          <p:cNvSpPr txBox="1">
            <a:spLocks noGrp="1"/>
          </p:cNvSpPr>
          <p:nvPr>
            <p:ph idx="1"/>
          </p:nvPr>
        </p:nvSpPr>
        <p:spPr>
          <a:xfrm>
            <a:off x="541866" y="2032000"/>
            <a:ext cx="7145867" cy="3879222"/>
          </a:xfrm>
          <a:prstGeom prst="rect">
            <a:avLst/>
          </a:prstGeom>
        </p:spPr>
        <p:txBody>
          <a:bodyPr spcFirstLastPara="1" lIns="0" tIns="45700" rIns="0" bIns="45700" anchorCtr="0">
            <a:normAutofit/>
          </a:bodyPr>
          <a:lstStyle/>
          <a:p>
            <a:pPr marL="0" marR="0" lvl="0" indent="0" rtl="0">
              <a:spcBef>
                <a:spcPts val="0"/>
              </a:spcBef>
              <a:spcAft>
                <a:spcPts val="600"/>
              </a:spcAft>
              <a:buClr>
                <a:srgbClr val="4C81B4"/>
              </a:buClr>
              <a:buSzPts val="2750"/>
              <a:buNone/>
            </a:pPr>
            <a:r>
              <a:rPr lang="en-US" b="1">
                <a:solidFill>
                  <a:srgbClr val="FEFFFF"/>
                </a:solidFill>
                <a:latin typeface="Arial" panose="020B0604020202020204" pitchFamily="34" charset="0"/>
                <a:cs typeface="Arial" panose="020B0604020202020204" pitchFamily="34" charset="0"/>
              </a:rPr>
              <a:t>Recycling</a:t>
            </a:r>
            <a:endParaRPr lang="en-US">
              <a:solidFill>
                <a:srgbClr val="FEFFFF"/>
              </a:solidFill>
              <a:latin typeface="Arial" panose="020B0604020202020204" pitchFamily="34" charset="0"/>
              <a:cs typeface="Arial" panose="020B0604020202020204" pitchFamily="34" charset="0"/>
            </a:endParaRP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Automated production control and monitoring systems: ECP operates large-scale paper production and recycling facilities that require constant monitoring and control to ensure efficient and safe operation.</a:t>
            </a:r>
            <a:endParaRPr lang="en-US" b="1">
              <a:solidFill>
                <a:srgbClr val="FEFFFF"/>
              </a:solidFill>
              <a:latin typeface="Arial" panose="020B0604020202020204" pitchFamily="34" charset="0"/>
              <a:cs typeface="Arial" panose="020B0604020202020204" pitchFamily="34" charset="0"/>
            </a:endParaRPr>
          </a:p>
          <a:p>
            <a:pPr marL="0" indent="0">
              <a:spcBef>
                <a:spcPts val="0"/>
              </a:spcBef>
              <a:spcAft>
                <a:spcPts val="600"/>
              </a:spcAft>
              <a:buClr>
                <a:srgbClr val="4C81B4"/>
              </a:buClr>
              <a:buSzPts val="2750"/>
              <a:buNone/>
            </a:pPr>
            <a:endParaRPr lang="en-US" b="1">
              <a:solidFill>
                <a:srgbClr val="FEFFFF"/>
              </a:solidFill>
              <a:latin typeface="Arial" panose="020B0604020202020204" pitchFamily="34" charset="0"/>
              <a:cs typeface="Arial" panose="020B0604020202020204" pitchFamily="34" charset="0"/>
            </a:endParaRPr>
          </a:p>
          <a:p>
            <a:pPr marL="0" indent="0">
              <a:spcBef>
                <a:spcPts val="0"/>
              </a:spcBef>
              <a:spcAft>
                <a:spcPts val="600"/>
              </a:spcAft>
              <a:buClr>
                <a:srgbClr val="4C81B4"/>
              </a:buClr>
              <a:buSzPts val="2750"/>
              <a:buNone/>
            </a:pPr>
            <a:r>
              <a:rPr lang="en-US" b="1">
                <a:solidFill>
                  <a:srgbClr val="FEFFFF"/>
                </a:solidFill>
                <a:latin typeface="Arial" panose="020B0604020202020204" pitchFamily="34" charset="0"/>
                <a:cs typeface="Arial" panose="020B0604020202020204" pitchFamily="34" charset="0"/>
              </a:rPr>
              <a:t>Paper and Industrial Products</a:t>
            </a:r>
          </a:p>
          <a:p>
            <a:pPr marL="800100" lvl="1">
              <a:spcBef>
                <a:spcPts val="0"/>
              </a:spcBef>
              <a:spcAft>
                <a:spcPts val="600"/>
              </a:spcAft>
              <a:buClr>
                <a:srgbClr val="4C81B4"/>
              </a:buClr>
              <a:buSzPts val="2750"/>
              <a:buFont typeface="Arial" panose="020B0604020202020204" pitchFamily="34" charset="0"/>
              <a:buChar char="•"/>
            </a:pPr>
            <a:r>
              <a:rPr lang="en-US">
                <a:solidFill>
                  <a:srgbClr val="FEFFFF"/>
                </a:solidFill>
                <a:latin typeface="Arial" panose="020B0604020202020204" pitchFamily="34" charset="0"/>
                <a:cs typeface="Arial" panose="020B0604020202020204" pitchFamily="34" charset="0"/>
              </a:rPr>
              <a:t>Data analytics and business intelligence tools to collect and analyze data from various sources, including production processes, customer interactions, and market trends, to make informed decisions and continuously improve its business.</a:t>
            </a:r>
          </a:p>
          <a:p>
            <a:pPr marL="0" marR="0" lvl="0" indent="0" rtl="0">
              <a:spcBef>
                <a:spcPts val="0"/>
              </a:spcBef>
              <a:spcAft>
                <a:spcPts val="0"/>
              </a:spcAft>
              <a:buClr>
                <a:srgbClr val="4C81B4"/>
              </a:buClr>
              <a:buSzPts val="2750"/>
              <a:buNone/>
            </a:pPr>
            <a:endParaRPr lang="en-US">
              <a:solidFill>
                <a:srgbClr val="FEFFFF"/>
              </a:solidFill>
            </a:endParaRPr>
          </a:p>
        </p:txBody>
      </p:sp>
    </p:spTree>
    <p:extLst>
      <p:ext uri="{BB962C8B-B14F-4D97-AF65-F5344CB8AC3E}">
        <p14:creationId xmlns:p14="http://schemas.microsoft.com/office/powerpoint/2010/main" val="185229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Shape 131"/>
        <p:cNvGrpSpPr/>
        <p:nvPr/>
      </p:nvGrpSpPr>
      <p:grpSpPr>
        <a:xfrm>
          <a:off x="0" y="0"/>
          <a:ext cx="0" cy="0"/>
          <a:chOff x="0" y="0"/>
          <a:chExt cx="0" cy="0"/>
        </a:xfrm>
      </p:grpSpPr>
      <p:sp>
        <p:nvSpPr>
          <p:cNvPr id="165" name="Freeform 5">
            <a:extLst>
              <a:ext uri="{FF2B5EF4-FFF2-40B4-BE49-F238E27FC236}">
                <a16:creationId xmlns:a16="http://schemas.microsoft.com/office/drawing/2014/main" id="{A5A47686-9FEE-4CF5-850A-81E28E6AA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accent1">
              <a:alpha val="93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Google Shape;132;p5"/>
          <p:cNvSpPr txBox="1">
            <a:spLocks noGrp="1"/>
          </p:cNvSpPr>
          <p:nvPr>
            <p:ph type="title"/>
          </p:nvPr>
        </p:nvSpPr>
        <p:spPr>
          <a:xfrm>
            <a:off x="541867" y="626533"/>
            <a:ext cx="7128933" cy="1278467"/>
          </a:xfrm>
          <a:prstGeom prst="rect">
            <a:avLst/>
          </a:prstGeom>
        </p:spPr>
        <p:txBody>
          <a:bodyPr spcFirstLastPara="1" lIns="91425" tIns="45700" rIns="91425" bIns="45700" anchor="ctr" anchorCtr="0">
            <a:normAutofit/>
          </a:bodyPr>
          <a:lstStyle/>
          <a:p>
            <a:pPr>
              <a:buSzPts val="4400"/>
            </a:pPr>
            <a:r>
              <a:rPr lang="en-US" sz="3000">
                <a:solidFill>
                  <a:srgbClr val="FEFFFF"/>
                </a:solidFill>
              </a:rPr>
              <a:t>Business and Technical Requirements </a:t>
            </a:r>
            <a:br>
              <a:rPr lang="en-US" sz="3000">
                <a:solidFill>
                  <a:srgbClr val="FEFFFF"/>
                </a:solidFill>
              </a:rPr>
            </a:br>
            <a:r>
              <a:rPr lang="en-US" sz="3000">
                <a:solidFill>
                  <a:srgbClr val="FEFFFF"/>
                </a:solidFill>
              </a:rPr>
              <a:t>(4 of 5)</a:t>
            </a:r>
          </a:p>
        </p:txBody>
      </p:sp>
      <p:graphicFrame>
        <p:nvGraphicFramePr>
          <p:cNvPr id="135" name="Google Shape;133;p5">
            <a:extLst>
              <a:ext uri="{FF2B5EF4-FFF2-40B4-BE49-F238E27FC236}">
                <a16:creationId xmlns:a16="http://schemas.microsoft.com/office/drawing/2014/main" id="{E9620E8B-0241-0FDC-F81D-642397D7DD99}"/>
              </a:ext>
            </a:extLst>
          </p:cNvPr>
          <p:cNvGraphicFramePr>
            <a:graphicFrameLocks noGrp="1"/>
          </p:cNvGraphicFramePr>
          <p:nvPr>
            <p:ph idx="1"/>
            <p:extLst>
              <p:ext uri="{D42A27DB-BD31-4B8C-83A1-F6EECF244321}">
                <p14:modId xmlns:p14="http://schemas.microsoft.com/office/powerpoint/2010/main" val="2980171552"/>
              </p:ext>
            </p:extLst>
          </p:nvPr>
        </p:nvGraphicFramePr>
        <p:xfrm>
          <a:off x="541868" y="2133599"/>
          <a:ext cx="74930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Shape 137"/>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3556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1" name="Picture 140" descr="Graph on document with pen">
            <a:extLst>
              <a:ext uri="{FF2B5EF4-FFF2-40B4-BE49-F238E27FC236}">
                <a16:creationId xmlns:a16="http://schemas.microsoft.com/office/drawing/2014/main" id="{26D2696A-4189-343D-FCDE-E4B7C4B029D3}"/>
              </a:ext>
            </a:extLst>
          </p:cNvPr>
          <p:cNvPicPr>
            <a:picLocks noChangeAspect="1"/>
          </p:cNvPicPr>
          <p:nvPr/>
        </p:nvPicPr>
        <p:blipFill rotWithShape="1">
          <a:blip r:embed="rId3"/>
          <a:srcRect l="37578" r="23855" b="-1"/>
          <a:stretch/>
        </p:blipFill>
        <p:spPr>
          <a:xfrm>
            <a:off x="8229598" y="10"/>
            <a:ext cx="3962401" cy="6857990"/>
          </a:xfrm>
          <a:prstGeom prst="rect">
            <a:avLst/>
          </a:prstGeom>
        </p:spPr>
      </p:pic>
      <p:sp>
        <p:nvSpPr>
          <p:cNvPr id="149"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Google Shape;138;p6"/>
          <p:cNvSpPr txBox="1">
            <a:spLocks noGrp="1"/>
          </p:cNvSpPr>
          <p:nvPr>
            <p:ph type="title"/>
          </p:nvPr>
        </p:nvSpPr>
        <p:spPr>
          <a:xfrm>
            <a:off x="541867" y="787400"/>
            <a:ext cx="7145866" cy="778933"/>
          </a:xfrm>
          <a:prstGeom prst="rect">
            <a:avLst/>
          </a:prstGeom>
        </p:spPr>
        <p:txBody>
          <a:bodyPr spcFirstLastPara="1" lIns="91425" tIns="45700" rIns="91425" bIns="45700" anchor="ctr" anchorCtr="0">
            <a:normAutofit/>
          </a:bodyPr>
          <a:lstStyle/>
          <a:p>
            <a:pPr>
              <a:lnSpc>
                <a:spcPct val="90000"/>
              </a:lnSpc>
              <a:buSzPts val="4400"/>
            </a:pPr>
            <a:r>
              <a:rPr lang="en-US" sz="2500">
                <a:solidFill>
                  <a:srgbClr val="FEFFFF"/>
                </a:solidFill>
              </a:rPr>
              <a:t>Business and Technical Requirements (5 of 5)</a:t>
            </a:r>
          </a:p>
        </p:txBody>
      </p:sp>
      <p:sp>
        <p:nvSpPr>
          <p:cNvPr id="139" name="Google Shape;139;p6"/>
          <p:cNvSpPr txBox="1">
            <a:spLocks noGrp="1"/>
          </p:cNvSpPr>
          <p:nvPr>
            <p:ph idx="1"/>
          </p:nvPr>
        </p:nvSpPr>
        <p:spPr>
          <a:xfrm>
            <a:off x="541866" y="2032000"/>
            <a:ext cx="7145867" cy="3879222"/>
          </a:xfrm>
          <a:prstGeom prst="rect">
            <a:avLst/>
          </a:prstGeom>
        </p:spPr>
        <p:txBody>
          <a:bodyPr spcFirstLastPara="1" lIns="0" tIns="45700" rIns="0" bIns="45700" anchorCtr="0">
            <a:normAutofit/>
          </a:bodyPr>
          <a:lstStyle/>
          <a:p>
            <a:pPr marL="347345" lvl="0" indent="-347345" rtl="0">
              <a:spcBef>
                <a:spcPts val="0"/>
              </a:spcBef>
              <a:spcAft>
                <a:spcPts val="1200"/>
              </a:spcAft>
              <a:buClr>
                <a:srgbClr val="4C81B4"/>
              </a:buClr>
              <a:buSzPts val="2800"/>
              <a:buFont typeface="Arial"/>
              <a:buChar char="•"/>
            </a:pPr>
            <a:r>
              <a:rPr lang="en-US">
                <a:solidFill>
                  <a:srgbClr val="FEFFFF"/>
                </a:solidFill>
                <a:latin typeface="Arial"/>
                <a:ea typeface="Arial"/>
                <a:cs typeface="Arial"/>
                <a:sym typeface="Arial"/>
              </a:rPr>
              <a:t>How do you currently handle security and privacy for your data and customer information?</a:t>
            </a:r>
            <a:endParaRPr lang="en-US">
              <a:solidFill>
                <a:srgbClr val="FEFFFF"/>
              </a:solidFill>
              <a:latin typeface="Arial"/>
              <a:ea typeface="Arial"/>
              <a:cs typeface="Arial"/>
            </a:endParaRPr>
          </a:p>
          <a:p>
            <a:pPr marL="347345" lvl="0" indent="-347345" rtl="0">
              <a:spcBef>
                <a:spcPts val="0"/>
              </a:spcBef>
              <a:spcAft>
                <a:spcPts val="1200"/>
              </a:spcAft>
              <a:buClr>
                <a:srgbClr val="4C81B4"/>
              </a:buClr>
              <a:buSzPts val="2800"/>
              <a:buFont typeface="Arial"/>
              <a:buChar char="•"/>
            </a:pPr>
            <a:r>
              <a:rPr lang="en-US">
                <a:solidFill>
                  <a:srgbClr val="FEFFFF"/>
                </a:solidFill>
                <a:latin typeface="Arial"/>
                <a:ea typeface="Arial"/>
                <a:cs typeface="Arial"/>
                <a:sym typeface="Arial"/>
              </a:rPr>
              <a:t>What are your regulatory and compliance needs?</a:t>
            </a:r>
            <a:endParaRPr lang="en-US">
              <a:solidFill>
                <a:srgbClr val="FEFFFF"/>
              </a:solidFill>
              <a:latin typeface="Arial"/>
              <a:ea typeface="Arial"/>
              <a:cs typeface="Arial"/>
            </a:endParaRPr>
          </a:p>
          <a:p>
            <a:pPr marL="347345" lvl="0" indent="-347345" rtl="0">
              <a:spcBef>
                <a:spcPts val="0"/>
              </a:spcBef>
              <a:spcAft>
                <a:spcPts val="1200"/>
              </a:spcAft>
              <a:buClr>
                <a:srgbClr val="4C81B4"/>
              </a:buClr>
              <a:buSzPts val="2800"/>
              <a:buFont typeface="Arial"/>
              <a:buChar char="•"/>
            </a:pPr>
            <a:r>
              <a:rPr lang="en-US">
                <a:solidFill>
                  <a:srgbClr val="FEFFFF"/>
                </a:solidFill>
                <a:latin typeface="Arial"/>
                <a:ea typeface="Arial"/>
                <a:cs typeface="Arial"/>
                <a:sym typeface="Arial"/>
              </a:rPr>
              <a:t>How do you handle software updates, maintenance and support for your technology systems?</a:t>
            </a:r>
            <a:endParaRPr lang="en-US">
              <a:solidFill>
                <a:srgbClr val="FEFFFF"/>
              </a:solidFill>
              <a:latin typeface="Arial"/>
              <a:ea typeface="Arial"/>
              <a:cs typeface="Arial"/>
            </a:endParaRPr>
          </a:p>
          <a:p>
            <a:pPr marL="347345" lvl="0" indent="-347345" rtl="0">
              <a:spcBef>
                <a:spcPts val="0"/>
              </a:spcBef>
              <a:spcAft>
                <a:spcPts val="1200"/>
              </a:spcAft>
              <a:buClr>
                <a:srgbClr val="4C81B4"/>
              </a:buClr>
              <a:buSzPts val="2800"/>
              <a:buFont typeface="Arial"/>
              <a:buChar char="•"/>
            </a:pPr>
            <a:r>
              <a:rPr lang="en-US">
                <a:solidFill>
                  <a:srgbClr val="FEFFFF"/>
                </a:solidFill>
                <a:latin typeface="Arial"/>
                <a:ea typeface="Arial"/>
                <a:cs typeface="Arial"/>
                <a:sym typeface="Arial"/>
              </a:rPr>
              <a:t>Are there any upcoming changes or growth initiatives that will affect your technology needs?</a:t>
            </a:r>
            <a:endParaRPr lang="en-US">
              <a:solidFill>
                <a:srgbClr val="FEFFFF"/>
              </a:solidFill>
              <a:latin typeface="Arial"/>
              <a:ea typeface="Arial"/>
              <a:cs typeface="Arial"/>
            </a:endParaRPr>
          </a:p>
          <a:p>
            <a:pPr marL="347345" lvl="0" indent="-347345" rtl="0">
              <a:spcBef>
                <a:spcPts val="0"/>
              </a:spcBef>
              <a:spcAft>
                <a:spcPts val="1200"/>
              </a:spcAft>
              <a:buClr>
                <a:srgbClr val="4C81B4"/>
              </a:buClr>
              <a:buSzPts val="2800"/>
              <a:buFont typeface="Arial"/>
              <a:buChar char="•"/>
            </a:pPr>
            <a:r>
              <a:rPr lang="en-US">
                <a:solidFill>
                  <a:srgbClr val="FEFFFF"/>
                </a:solidFill>
                <a:latin typeface="Arial"/>
                <a:ea typeface="Arial"/>
                <a:cs typeface="Arial"/>
                <a:sym typeface="Arial"/>
              </a:rPr>
              <a:t>Will in-house IT manage the transition and implement, or will you need external technology support?</a:t>
            </a:r>
            <a:endParaRPr lang="en-US">
              <a:solidFill>
                <a:srgbClr val="FEFFFF"/>
              </a:solidFill>
              <a:latin typeface="Arial"/>
              <a:ea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prstGeom prst="rect">
            <a:avLst/>
          </a:prstGeom>
        </p:spPr>
        <p:txBody>
          <a:bodyPr spcFirstLastPara="1" vert="horz" lIns="91440" tIns="45720" rIns="91440" bIns="45720" rtlCol="0" anchor="b" anchorCtr="0">
            <a:normAutofit/>
          </a:bodyPr>
          <a:lstStyle/>
          <a:p>
            <a:pPr>
              <a:lnSpc>
                <a:spcPct val="90000"/>
              </a:lnSpc>
              <a:buSzPts val="4800"/>
            </a:pPr>
            <a:r>
              <a:rPr lang="en-US" sz="4200">
                <a:solidFill>
                  <a:schemeClr val="tx1">
                    <a:lumMod val="85000"/>
                    <a:lumOff val="15000"/>
                  </a:schemeClr>
                </a:solidFill>
              </a:rPr>
              <a:t>Stakeholders and Partners (1 of 3)</a:t>
            </a:r>
          </a:p>
        </p:txBody>
      </p:sp>
      <p:graphicFrame>
        <p:nvGraphicFramePr>
          <p:cNvPr id="151" name="Google Shape;151;p8"/>
          <p:cNvGraphicFramePr/>
          <p:nvPr>
            <p:extLst>
              <p:ext uri="{D42A27DB-BD31-4B8C-83A1-F6EECF244321}">
                <p14:modId xmlns:p14="http://schemas.microsoft.com/office/powerpoint/2010/main" val="1652694311"/>
              </p:ext>
            </p:extLst>
          </p:nvPr>
        </p:nvGraphicFramePr>
        <p:xfrm>
          <a:off x="2567413" y="1905000"/>
          <a:ext cx="8962710" cy="3426549"/>
        </p:xfrm>
        <a:graphic>
          <a:graphicData uri="http://schemas.openxmlformats.org/drawingml/2006/table">
            <a:tbl>
              <a:tblPr firstRow="1" bandRow="1">
                <a:noFill/>
                <a:tableStyleId>{0E3FDE45-AF77-4B5C-9715-49D594BDF05E}</a:tableStyleId>
              </a:tblPr>
              <a:tblGrid>
                <a:gridCol w="3996028">
                  <a:extLst>
                    <a:ext uri="{9D8B030D-6E8A-4147-A177-3AD203B41FA5}">
                      <a16:colId xmlns:a16="http://schemas.microsoft.com/office/drawing/2014/main" val="20000"/>
                    </a:ext>
                  </a:extLst>
                </a:gridCol>
                <a:gridCol w="1566919">
                  <a:extLst>
                    <a:ext uri="{9D8B030D-6E8A-4147-A177-3AD203B41FA5}">
                      <a16:colId xmlns:a16="http://schemas.microsoft.com/office/drawing/2014/main" val="20001"/>
                    </a:ext>
                  </a:extLst>
                </a:gridCol>
                <a:gridCol w="1375149">
                  <a:extLst>
                    <a:ext uri="{9D8B030D-6E8A-4147-A177-3AD203B41FA5}">
                      <a16:colId xmlns:a16="http://schemas.microsoft.com/office/drawing/2014/main" val="20002"/>
                    </a:ext>
                  </a:extLst>
                </a:gridCol>
                <a:gridCol w="2024614">
                  <a:extLst>
                    <a:ext uri="{9D8B030D-6E8A-4147-A177-3AD203B41FA5}">
                      <a16:colId xmlns:a16="http://schemas.microsoft.com/office/drawing/2014/main" val="20003"/>
                    </a:ext>
                  </a:extLst>
                </a:gridCol>
              </a:tblGrid>
              <a:tr h="1021147">
                <a:tc>
                  <a:txBody>
                    <a:bodyPr/>
                    <a:lstStyle/>
                    <a:p>
                      <a:pPr marL="0" marR="0" lvl="0" indent="0" algn="ctr" rtl="0">
                        <a:lnSpc>
                          <a:spcPct val="100000"/>
                        </a:lnSpc>
                        <a:spcBef>
                          <a:spcPts val="0"/>
                        </a:spcBef>
                        <a:spcAft>
                          <a:spcPts val="0"/>
                        </a:spcAft>
                        <a:buClr>
                          <a:srgbClr val="000000"/>
                        </a:buClr>
                        <a:buFont typeface="Arial"/>
                        <a:buNone/>
                      </a:pPr>
                      <a:r>
                        <a:rPr lang="en-US" sz="2600" b="0" i="0" u="none" strike="noStrike" cap="none" spc="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Stakeholder</a:t>
                      </a:r>
                      <a:endParaRPr sz="2600" b="0" i="0" u="none" strike="noStrike" cap="none" spc="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txBody>
                  <a:tcPr marL="0" marR="147297" marT="29456" marB="147281"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2600" b="0" i="0" u="none" strike="noStrike" cap="none" spc="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Influence</a:t>
                      </a:r>
                      <a:endParaRPr sz="2600" b="0" i="0" u="none" strike="noStrike" cap="none" spc="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txBody>
                  <a:tcPr marL="0" marR="147297" marT="29456" marB="147281"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2600" b="0" i="0" u="none" strike="noStrike" cap="none" spc="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Interest</a:t>
                      </a:r>
                      <a:endParaRPr sz="2600" b="0" i="0" u="none" strike="noStrike" cap="none" spc="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txBody>
                  <a:tcPr marL="0" marR="147297" marT="29456" marB="147281"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2600" b="0" i="0" u="none" strike="noStrike" cap="none" spc="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Level of Participation</a:t>
                      </a:r>
                      <a:endParaRPr sz="2600" b="0" i="0" u="none" strike="noStrike" cap="none" spc="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txBody>
                  <a:tcPr marL="0" marR="147297" marT="29456" marB="147281"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4939">
                <a:tc>
                  <a:txBody>
                    <a:bodyPr/>
                    <a:lstStyle/>
                    <a:p>
                      <a:pPr marL="0" marR="0" lvl="0" indent="0" algn="l"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ECP Executive Leadership</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38100" cmpd="sng">
                      <a:noFill/>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38100" cmpd="sng">
                      <a:noFill/>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38100" cmpd="sng">
                      <a:noFill/>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Low</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38100" cmpd="sng">
                      <a:noFill/>
                    </a:lnT>
                    <a:lnB w="9525"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4939">
                <a:tc>
                  <a:txBody>
                    <a:bodyPr/>
                    <a:lstStyle/>
                    <a:p>
                      <a:pPr marL="0" marR="0" lvl="0" indent="0" algn="l" rtl="0">
                        <a:lnSpc>
                          <a:spcPct val="100000"/>
                        </a:lnSpc>
                        <a:spcBef>
                          <a:spcPts val="0"/>
                        </a:spcBef>
                        <a:spcAft>
                          <a:spcPts val="0"/>
                        </a:spcAft>
                        <a:buClr>
                          <a:srgbClr val="000000"/>
                        </a:buClr>
                        <a:buSzPts val="2200"/>
                        <a:buFont typeface="Arial"/>
                        <a:buNone/>
                      </a:pPr>
                      <a:r>
                        <a:rPr lang="en-US" sz="1900" b="0" i="0" u="none" strike="noStrike" cap="none" spc="0" dirty="0">
                          <a:solidFill>
                            <a:schemeClr val="tx1"/>
                          </a:solidFill>
                          <a:latin typeface="+mn-lt"/>
                          <a:ea typeface="Calibri" panose="020F0502020204030204" pitchFamily="34" charset="0"/>
                          <a:cs typeface="Calibri" panose="020F0502020204030204" pitchFamily="34" charset="0"/>
                          <a:sym typeface="Arial"/>
                        </a:rPr>
                        <a:t>Company and Division Engineers</a:t>
                      </a:r>
                      <a:endParaRPr sz="1900" b="0" i="0" u="none" strike="noStrike" cap="none" spc="0" dirty="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544939">
                <a:tc>
                  <a:txBody>
                    <a:bodyPr/>
                    <a:lstStyle/>
                    <a:p>
                      <a:pPr marL="0" marR="0" lvl="0" indent="0" algn="l"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Company and Division Managers </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Low</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4939">
                <a:tc>
                  <a:txBody>
                    <a:bodyPr/>
                    <a:lstStyle/>
                    <a:p>
                      <a:pPr marL="0" marR="0" lvl="0" indent="0" algn="l" rtl="0">
                        <a:lnSpc>
                          <a:spcPct val="100000"/>
                        </a:lnSpc>
                        <a:spcBef>
                          <a:spcPts val="0"/>
                        </a:spcBef>
                        <a:spcAft>
                          <a:spcPts val="0"/>
                        </a:spcAft>
                        <a:buClr>
                          <a:srgbClr val="000000"/>
                        </a:buClr>
                        <a:buSzPts val="2200"/>
                        <a:buFont typeface="Arial"/>
                        <a:buNone/>
                      </a:pPr>
                      <a:r>
                        <a:rPr lang="en-US" sz="1900" b="0" i="0" u="none" strike="noStrike" cap="none" spc="0" dirty="0">
                          <a:solidFill>
                            <a:schemeClr val="tx1"/>
                          </a:solidFill>
                          <a:latin typeface="+mn-lt"/>
                          <a:ea typeface="Calibri" panose="020F0502020204030204" pitchFamily="34" charset="0"/>
                          <a:cs typeface="Calibri" panose="020F0502020204030204" pitchFamily="34" charset="0"/>
                          <a:sym typeface="Arial"/>
                        </a:rPr>
                        <a:t>IT Representatives</a:t>
                      </a:r>
                      <a:endParaRPr sz="1900" b="0" i="0" u="none" strike="noStrike" cap="none" spc="0" dirty="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Low</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spc="0" dirty="0">
                          <a:solidFill>
                            <a:schemeClr val="tx1"/>
                          </a:solidFill>
                          <a:latin typeface="+mn-lt"/>
                          <a:ea typeface="Calibri" panose="020F0502020204030204" pitchFamily="34" charset="0"/>
                          <a:cs typeface="Calibri" panose="020F0502020204030204" pitchFamily="34" charset="0"/>
                          <a:sym typeface="Arial"/>
                        </a:rPr>
                        <a:t>High</a:t>
                      </a:r>
                      <a:endParaRPr sz="1900" b="0" i="0" u="none" strike="noStrike" cap="none" spc="0" dirty="0">
                        <a:solidFill>
                          <a:schemeClr val="tx1"/>
                        </a:solidFill>
                        <a:latin typeface="+mn-lt"/>
                        <a:ea typeface="Calibri" panose="020F0502020204030204" pitchFamily="34" charset="0"/>
                        <a:cs typeface="Calibri" panose="020F0502020204030204" pitchFamily="34" charset="0"/>
                        <a:sym typeface="Arial"/>
                      </a:endParaRPr>
                    </a:p>
                  </a:txBody>
                  <a:tcPr marL="0" marR="147297" marT="44184" marB="147281"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9"/>
        <p:cNvGrpSpPr/>
        <p:nvPr/>
      </p:nvGrpSpPr>
      <p:grpSpPr>
        <a:xfrm>
          <a:off x="0" y="0"/>
          <a:ext cx="0" cy="0"/>
          <a:chOff x="0" y="0"/>
          <a:chExt cx="0" cy="0"/>
        </a:xfrm>
      </p:grpSpPr>
      <p:sp>
        <p:nvSpPr>
          <p:cNvPr id="3" name="Title 2">
            <a:extLst>
              <a:ext uri="{FF2B5EF4-FFF2-40B4-BE49-F238E27FC236}">
                <a16:creationId xmlns:a16="http://schemas.microsoft.com/office/drawing/2014/main" id="{662201F3-E57F-1754-E75C-A6FDB1112A14}"/>
              </a:ext>
              <a:ext uri="{C183D7F6-B498-43B3-948B-1728B52AA6E4}">
                <adec:decorative xmlns:adec="http://schemas.microsoft.com/office/drawing/2017/decorative" val="0"/>
              </a:ext>
            </a:extLst>
          </p:cNvPr>
          <p:cNvSpPr>
            <a:spLocks noGrp="1"/>
          </p:cNvSpPr>
          <p:nvPr>
            <p:ph type="title"/>
          </p:nvPr>
        </p:nvSpPr>
        <p:spPr/>
        <p:txBody>
          <a:bodyPr vert="horz" lIns="91440" tIns="45720" rIns="91440" bIns="45720" rtlCol="0" anchor="b">
            <a:normAutofit/>
          </a:bodyPr>
          <a:lstStyle/>
          <a:p>
            <a:r>
              <a:rPr lang="en-US" sz="4100">
                <a:solidFill>
                  <a:schemeClr val="tx1">
                    <a:lumMod val="85000"/>
                    <a:lumOff val="15000"/>
                  </a:schemeClr>
                </a:solidFill>
              </a:rPr>
              <a:t>Stakeholders and Partners (2 of 3)</a:t>
            </a:r>
          </a:p>
        </p:txBody>
      </p:sp>
      <p:graphicFrame>
        <p:nvGraphicFramePr>
          <p:cNvPr id="151" name="Google Shape;151;p8">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2229561"/>
              </p:ext>
            </p:extLst>
          </p:nvPr>
        </p:nvGraphicFramePr>
        <p:xfrm>
          <a:off x="2589210" y="2176345"/>
          <a:ext cx="8915402" cy="3734877"/>
        </p:xfrm>
        <a:graphic>
          <a:graphicData uri="http://schemas.openxmlformats.org/drawingml/2006/table">
            <a:tbl>
              <a:tblPr firstRow="1" bandRow="1">
                <a:noFill/>
                <a:tableStyleId>{0E3FDE45-AF77-4B5C-9715-49D594BDF05E}</a:tableStyleId>
              </a:tblPr>
              <a:tblGrid>
                <a:gridCol w="3928601">
                  <a:extLst>
                    <a:ext uri="{9D8B030D-6E8A-4147-A177-3AD203B41FA5}">
                      <a16:colId xmlns:a16="http://schemas.microsoft.com/office/drawing/2014/main" val="20000"/>
                    </a:ext>
                  </a:extLst>
                </a:gridCol>
                <a:gridCol w="1287960">
                  <a:extLst>
                    <a:ext uri="{9D8B030D-6E8A-4147-A177-3AD203B41FA5}">
                      <a16:colId xmlns:a16="http://schemas.microsoft.com/office/drawing/2014/main" val="20001"/>
                    </a:ext>
                  </a:extLst>
                </a:gridCol>
                <a:gridCol w="1132628">
                  <a:extLst>
                    <a:ext uri="{9D8B030D-6E8A-4147-A177-3AD203B41FA5}">
                      <a16:colId xmlns:a16="http://schemas.microsoft.com/office/drawing/2014/main" val="20002"/>
                    </a:ext>
                  </a:extLst>
                </a:gridCol>
                <a:gridCol w="2566213">
                  <a:extLst>
                    <a:ext uri="{9D8B030D-6E8A-4147-A177-3AD203B41FA5}">
                      <a16:colId xmlns:a16="http://schemas.microsoft.com/office/drawing/2014/main" val="20003"/>
                    </a:ext>
                  </a:extLst>
                </a:gridCol>
              </a:tblGrid>
              <a:tr h="702100">
                <a:tc>
                  <a:txBody>
                    <a:bodyPr/>
                    <a:lstStyle/>
                    <a:p>
                      <a:pPr marL="0" marR="0" lvl="0" indent="0" algn="ctr" rtl="0">
                        <a:spcBef>
                          <a:spcPts val="0"/>
                        </a:spcBef>
                        <a:spcAft>
                          <a:spcPts val="0"/>
                        </a:spcAft>
                        <a:buNone/>
                      </a:pPr>
                      <a:r>
                        <a:rPr lang="en-US" sz="2000" b="1" cap="none" spc="0">
                          <a:solidFill>
                            <a:schemeClr val="tx1"/>
                          </a:solidFill>
                          <a:latin typeface="Calibri" panose="020F0502020204030204" pitchFamily="34" charset="0"/>
                          <a:ea typeface="Calibri" panose="020F0502020204030204" pitchFamily="34" charset="0"/>
                          <a:cs typeface="Calibri" panose="020F0502020204030204" pitchFamily="34" charset="0"/>
                        </a:rPr>
                        <a:t>Stakeholder</a:t>
                      </a:r>
                    </a:p>
                  </a:txBody>
                  <a:tcPr marL="0" marR="93199" marT="37280" marB="279597" anchor="ctr">
                    <a:lnL w="12700" cmpd="sng">
                      <a:noFill/>
                    </a:lnL>
                    <a:lnR w="12700" cmpd="sng">
                      <a:noFill/>
                    </a:lnR>
                    <a:lnT w="28575" cap="flat" cmpd="sng" algn="ctr">
                      <a:solidFill>
                        <a:schemeClr val="tx1"/>
                      </a:solidFill>
                      <a:prstDash val="solid"/>
                    </a:lnT>
                    <a:lnB w="38100" cmpd="sng">
                      <a:noFill/>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b="1"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Influence</a:t>
                      </a:r>
                    </a:p>
                  </a:txBody>
                  <a:tcPr marL="0" marR="93199" marT="37280" marB="279597" anchor="ctr">
                    <a:lnL w="12700" cmpd="sng">
                      <a:noFill/>
                    </a:lnL>
                    <a:lnR w="12700" cmpd="sng">
                      <a:noFill/>
                    </a:lnR>
                    <a:lnT w="28575" cap="flat" cmpd="sng" algn="ctr">
                      <a:solidFill>
                        <a:schemeClr val="tx1"/>
                      </a:solidFill>
                      <a:prstDash val="solid"/>
                    </a:lnT>
                    <a:lnB w="38100" cmpd="sng">
                      <a:noFill/>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b="1" cap="none" spc="0">
                          <a:solidFill>
                            <a:schemeClr val="tx1"/>
                          </a:solidFill>
                          <a:latin typeface="Calibri" panose="020F0502020204030204" pitchFamily="34" charset="0"/>
                          <a:ea typeface="Calibri" panose="020F0502020204030204" pitchFamily="34" charset="0"/>
                          <a:cs typeface="Calibri" panose="020F0502020204030204" pitchFamily="34" charset="0"/>
                        </a:rPr>
                        <a:t>Interest</a:t>
                      </a:r>
                    </a:p>
                  </a:txBody>
                  <a:tcPr marL="0" marR="93199" marT="37280" marB="279597" anchor="ctr">
                    <a:lnL w="12700" cmpd="sng">
                      <a:noFill/>
                    </a:lnL>
                    <a:lnR w="12700" cmpd="sng">
                      <a:noFill/>
                    </a:lnR>
                    <a:lnT w="28575" cap="flat" cmpd="sng" algn="ctr">
                      <a:solidFill>
                        <a:schemeClr val="tx1"/>
                      </a:solidFill>
                      <a:prstDash val="solid"/>
                    </a:lnT>
                    <a:lnB w="38100" cmpd="sng">
                      <a:noFill/>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b="1" cap="none" spc="0">
                          <a:solidFill>
                            <a:schemeClr val="tx1"/>
                          </a:solidFill>
                          <a:latin typeface="Calibri" panose="020F0502020204030204" pitchFamily="34" charset="0"/>
                          <a:ea typeface="Calibri" panose="020F0502020204030204" pitchFamily="34" charset="0"/>
                          <a:cs typeface="Calibri" panose="020F0502020204030204" pitchFamily="34" charset="0"/>
                        </a:rPr>
                        <a:t>Level of Participation</a:t>
                      </a:r>
                    </a:p>
                  </a:txBody>
                  <a:tcPr marL="0" marR="93199" marT="37280" marB="279597" anchor="ctr">
                    <a:lnL w="12700" cmpd="sng">
                      <a:noFill/>
                    </a:lnL>
                    <a:lnR w="12700" cmpd="sng">
                      <a:noFill/>
                    </a:lnR>
                    <a:lnT w="28575" cap="flat" cmpd="sng" algn="ctr">
                      <a:solidFill>
                        <a:schemeClr val="tx1"/>
                      </a:solidFill>
                      <a:prstDash val="soli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02100">
                <a:tc>
                  <a:txBody>
                    <a:bodyPr/>
                    <a:lstStyle/>
                    <a:p>
                      <a:pPr marL="0" marR="0" lvl="0" indent="0" algn="l" rtl="0">
                        <a:spcBef>
                          <a:spcPts val="0"/>
                        </a:spcBef>
                        <a:spcAft>
                          <a:spcPts val="0"/>
                        </a:spcAft>
                        <a:buNone/>
                      </a:pPr>
                      <a:r>
                        <a:rPr lang="en-US" sz="2000" cap="none" spc="0">
                          <a:solidFill>
                            <a:schemeClr val="tx1"/>
                          </a:solidFill>
                          <a:sym typeface="Arial"/>
                        </a:rPr>
                        <a:t>Company and Division Analysts</a:t>
                      </a:r>
                      <a:endParaRPr sz="2000" cap="none" spc="0">
                        <a:solidFill>
                          <a:schemeClr val="tx1"/>
                        </a:solidFill>
                      </a:endParaRPr>
                    </a:p>
                  </a:txBody>
                  <a:tcPr marL="0" marR="93199" marT="37280" marB="279597" anchor="ctr">
                    <a:lnL w="12700" cmpd="sng">
                      <a:noFill/>
                      <a:prstDash val="solid"/>
                    </a:lnL>
                    <a:lnR w="12700" cmpd="sng">
                      <a:noFill/>
                      <a:prstDash val="solid"/>
                    </a:lnR>
                    <a:lnT w="38100" cmpd="sng">
                      <a:noFill/>
                    </a:lnT>
                    <a:lnB w="6350"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cap="none" spc="0">
                          <a:solidFill>
                            <a:schemeClr val="tx1"/>
                          </a:solidFill>
                        </a:rPr>
                        <a:t>Low</a:t>
                      </a:r>
                      <a:endParaRPr sz="2000" b="0" i="0" u="none" strike="noStrike" cap="none" spc="0">
                        <a:solidFill>
                          <a:schemeClr val="tx1"/>
                        </a:solidFill>
                        <a:latin typeface="+mn-lt"/>
                        <a:ea typeface="+mn-ea"/>
                        <a:cs typeface="+mn-cs"/>
                        <a:sym typeface="Arial"/>
                      </a:endParaRPr>
                    </a:p>
                  </a:txBody>
                  <a:tcPr marL="0" marR="93199" marT="37280" marB="279597" anchor="ctr">
                    <a:lnL w="12700" cmpd="sng">
                      <a:noFill/>
                      <a:prstDash val="solid"/>
                    </a:lnL>
                    <a:lnR w="12700" cmpd="sng">
                      <a:noFill/>
                      <a:prstDash val="solid"/>
                    </a:lnR>
                    <a:lnT w="38100" cmpd="sng">
                      <a:noFill/>
                    </a:lnT>
                    <a:lnB w="6350"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cap="none" spc="0">
                          <a:solidFill>
                            <a:schemeClr val="tx1"/>
                          </a:solidFill>
                        </a:rPr>
                        <a:t>Low</a:t>
                      </a:r>
                      <a:endParaRPr sz="2000" cap="none" spc="0">
                        <a:solidFill>
                          <a:schemeClr val="tx1"/>
                        </a:solidFill>
                      </a:endParaRPr>
                    </a:p>
                  </a:txBody>
                  <a:tcPr marL="0" marR="93199" marT="37280" marB="279597" anchor="ctr">
                    <a:lnL w="12700" cmpd="sng">
                      <a:noFill/>
                      <a:prstDash val="solid"/>
                    </a:lnL>
                    <a:lnR w="12700" cmpd="sng">
                      <a:noFill/>
                      <a:prstDash val="solid"/>
                    </a:lnR>
                    <a:lnT w="38100" cmpd="sng">
                      <a:noFill/>
                    </a:lnT>
                    <a:lnB w="6350"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cap="none" spc="0">
                          <a:solidFill>
                            <a:schemeClr val="tx1"/>
                          </a:solidFill>
                        </a:rPr>
                        <a:t>High</a:t>
                      </a:r>
                      <a:endParaRPr sz="2000" cap="none" spc="0">
                        <a:solidFill>
                          <a:schemeClr val="tx1"/>
                        </a:solidFill>
                      </a:endParaRPr>
                    </a:p>
                  </a:txBody>
                  <a:tcPr marL="0" marR="93199" marT="37280" marB="279597" anchor="ctr">
                    <a:lnL w="12700" cmpd="sng">
                      <a:noFill/>
                      <a:prstDash val="solid"/>
                    </a:lnL>
                    <a:lnR w="12700" cmpd="sng">
                      <a:noFill/>
                      <a:prstDash val="solid"/>
                    </a:lnR>
                    <a:lnT w="38100" cmpd="sng">
                      <a:noFill/>
                    </a:lnT>
                    <a:lnB w="6350"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2100">
                <a:tc>
                  <a:txBody>
                    <a:bodyPr/>
                    <a:lstStyle/>
                    <a:p>
                      <a:pPr marL="0" marR="0" lvl="0" indent="0" algn="l" rtl="0">
                        <a:lnSpc>
                          <a:spcPct val="100000"/>
                        </a:lnSpc>
                        <a:spcBef>
                          <a:spcPts val="0"/>
                        </a:spcBef>
                        <a:spcAft>
                          <a:spcPts val="0"/>
                        </a:spcAft>
                        <a:buClr>
                          <a:srgbClr val="404040"/>
                        </a:buClr>
                        <a:buSzPts val="2200"/>
                        <a:buFont typeface="Arial"/>
                        <a:buNone/>
                      </a:pPr>
                      <a:r>
                        <a:rPr lang="en-US" sz="2000" cap="none" spc="0">
                          <a:solidFill>
                            <a:schemeClr val="tx1"/>
                          </a:solidFill>
                          <a:sym typeface="Arial"/>
                        </a:rPr>
                        <a:t>ECP Technology Partner</a:t>
                      </a:r>
                      <a:endParaRPr sz="2000" cap="none" spc="0">
                        <a:solidFill>
                          <a:schemeClr val="tx1"/>
                        </a:solidFill>
                      </a:endParaRPr>
                    </a:p>
                  </a:txBody>
                  <a:tcPr marL="0" marR="93199" marT="37280" marB="279597" anchor="ctr">
                    <a:lnL w="12700" cmpd="sng">
                      <a:noFill/>
                      <a:prstDash val="solid"/>
                    </a:lnL>
                    <a:lnR w="12700" cmpd="sng">
                      <a:noFill/>
                      <a:prstDash val="solid"/>
                    </a:lnR>
                    <a:lnT w="6350"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2000" cap="none" spc="0">
                          <a:solidFill>
                            <a:schemeClr val="tx1"/>
                          </a:solidFill>
                        </a:rPr>
                        <a:t>High</a:t>
                      </a:r>
                      <a:endParaRPr sz="2000" cap="none" spc="0">
                        <a:solidFill>
                          <a:schemeClr val="tx1"/>
                        </a:solidFill>
                      </a:endParaRPr>
                    </a:p>
                  </a:txBody>
                  <a:tcPr marL="0" marR="93199" marT="37280" marB="279597" anchor="ctr">
                    <a:lnL w="12700" cmpd="sng">
                      <a:noFill/>
                      <a:prstDash val="solid"/>
                    </a:lnL>
                    <a:lnR w="12700" cmpd="sng">
                      <a:noFill/>
                      <a:prstDash val="solid"/>
                    </a:lnR>
                    <a:lnT w="6350"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2000" cap="none" spc="0">
                          <a:solidFill>
                            <a:schemeClr val="tx1"/>
                          </a:solidFill>
                        </a:rPr>
                        <a:t>High</a:t>
                      </a:r>
                      <a:endParaRPr sz="2000" cap="none" spc="0">
                        <a:solidFill>
                          <a:schemeClr val="tx1"/>
                        </a:solidFill>
                      </a:endParaRPr>
                    </a:p>
                  </a:txBody>
                  <a:tcPr marL="0" marR="93199" marT="37280" marB="279597" anchor="ctr">
                    <a:lnL w="12700" cmpd="sng">
                      <a:noFill/>
                      <a:prstDash val="solid"/>
                    </a:lnL>
                    <a:lnR w="12700" cmpd="sng">
                      <a:noFill/>
                      <a:prstDash val="solid"/>
                    </a:lnR>
                    <a:lnT w="6350"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2000" cap="none" spc="0">
                          <a:solidFill>
                            <a:schemeClr val="tx1"/>
                          </a:solidFill>
                        </a:rPr>
                        <a:t>High</a:t>
                      </a:r>
                      <a:endParaRPr sz="2000" cap="none" spc="0">
                        <a:solidFill>
                          <a:schemeClr val="tx1"/>
                        </a:solidFill>
                      </a:endParaRPr>
                    </a:p>
                  </a:txBody>
                  <a:tcPr marL="0" marR="93199" marT="37280" marB="279597" anchor="ctr">
                    <a:lnL w="12700" cmpd="sng">
                      <a:noFill/>
                      <a:prstDash val="solid"/>
                    </a:lnL>
                    <a:lnR w="12700" cmpd="sng">
                      <a:noFill/>
                      <a:prstDash val="solid"/>
                    </a:lnR>
                    <a:lnT w="6350"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02100">
                <a:tc>
                  <a:txBody>
                    <a:bodyPr/>
                    <a:lstStyle/>
                    <a:p>
                      <a:pPr marL="0" marR="0" lvl="0" indent="0" algn="l" rtl="0">
                        <a:spcBef>
                          <a:spcPts val="0"/>
                        </a:spcBef>
                        <a:spcAft>
                          <a:spcPts val="0"/>
                        </a:spcAft>
                        <a:buNone/>
                      </a:pPr>
                      <a:r>
                        <a:rPr lang="en-US" sz="2000" cap="none" spc="0">
                          <a:solidFill>
                            <a:schemeClr val="tx1"/>
                          </a:solidFill>
                          <a:sym typeface="Arial"/>
                        </a:rPr>
                        <a:t>SAP Project Manager</a:t>
                      </a:r>
                      <a:endParaRPr sz="2000" cap="none" spc="0">
                        <a:solidFill>
                          <a:schemeClr val="tx1"/>
                        </a:solidFill>
                      </a:endParaRPr>
                    </a:p>
                  </a:txBody>
                  <a:tcPr marL="0" marR="93199" marT="37280" marB="279597" anchor="ctr">
                    <a:lnL w="12700" cmpd="sng">
                      <a:noFill/>
                      <a:prstDash val="solid"/>
                    </a:lnL>
                    <a:lnR w="12700" cmpd="sng">
                      <a:noFill/>
                      <a:prstDash val="solid"/>
                    </a:lnR>
                    <a:lnT w="12700" cmpd="sng">
                      <a:noFill/>
                      <a:prstDash val="solid"/>
                    </a:lnT>
                    <a:lnB w="6350"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cap="none" spc="0">
                          <a:solidFill>
                            <a:schemeClr val="tx1"/>
                          </a:solidFill>
                        </a:rPr>
                        <a:t>Low</a:t>
                      </a:r>
                      <a:endParaRPr sz="2000" cap="none" spc="0">
                        <a:solidFill>
                          <a:schemeClr val="tx1"/>
                        </a:solidFill>
                      </a:endParaRPr>
                    </a:p>
                  </a:txBody>
                  <a:tcPr marL="0" marR="93199" marT="37280" marB="279597" anchor="ctr">
                    <a:lnL w="12700" cmpd="sng">
                      <a:noFill/>
                      <a:prstDash val="solid"/>
                    </a:lnL>
                    <a:lnR w="12700" cmpd="sng">
                      <a:noFill/>
                      <a:prstDash val="solid"/>
                    </a:lnR>
                    <a:lnT w="12700" cmpd="sng">
                      <a:noFill/>
                      <a:prstDash val="solid"/>
                    </a:lnT>
                    <a:lnB w="6350"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cap="none" spc="0">
                          <a:solidFill>
                            <a:schemeClr val="tx1"/>
                          </a:solidFill>
                        </a:rPr>
                        <a:t>High</a:t>
                      </a:r>
                      <a:endParaRPr sz="2000" cap="none" spc="0">
                        <a:solidFill>
                          <a:schemeClr val="tx1"/>
                        </a:solidFill>
                      </a:endParaRPr>
                    </a:p>
                  </a:txBody>
                  <a:tcPr marL="0" marR="93199" marT="37280" marB="279597" anchor="ctr">
                    <a:lnL w="12700" cmpd="sng">
                      <a:noFill/>
                      <a:prstDash val="solid"/>
                    </a:lnL>
                    <a:lnR w="12700" cmpd="sng">
                      <a:noFill/>
                      <a:prstDash val="solid"/>
                    </a:lnR>
                    <a:lnT w="12700" cmpd="sng">
                      <a:noFill/>
                      <a:prstDash val="solid"/>
                    </a:lnT>
                    <a:lnB w="6350" cap="flat" cmpd="sng" algn="ctr">
                      <a:solidFill>
                        <a:schemeClr val="tx1"/>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2000" cap="none" spc="0">
                          <a:solidFill>
                            <a:schemeClr val="tx1"/>
                          </a:solidFill>
                        </a:rPr>
                        <a:t>High</a:t>
                      </a:r>
                      <a:endParaRPr sz="2000" cap="none" spc="0">
                        <a:solidFill>
                          <a:schemeClr val="tx1"/>
                        </a:solidFill>
                      </a:endParaRPr>
                    </a:p>
                  </a:txBody>
                  <a:tcPr marL="0" marR="93199" marT="37280" marB="279597" anchor="ctr">
                    <a:lnL w="12700" cmpd="sng">
                      <a:noFill/>
                      <a:prstDash val="solid"/>
                    </a:lnL>
                    <a:lnR w="12700" cmpd="sng">
                      <a:noFill/>
                      <a:prstDash val="solid"/>
                    </a:lnR>
                    <a:lnT w="12700" cmpd="sng">
                      <a:noFill/>
                      <a:prstDash val="solid"/>
                    </a:lnT>
                    <a:lnB w="6350"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02100">
                <a:tc>
                  <a:txBody>
                    <a:bodyPr/>
                    <a:lstStyle/>
                    <a:p>
                      <a:pPr marL="0" marR="0" lvl="0" indent="0" algn="l" rtl="0">
                        <a:lnSpc>
                          <a:spcPct val="100000"/>
                        </a:lnSpc>
                        <a:spcBef>
                          <a:spcPts val="0"/>
                        </a:spcBef>
                        <a:spcAft>
                          <a:spcPts val="0"/>
                        </a:spcAft>
                        <a:buClr>
                          <a:srgbClr val="404040"/>
                        </a:buClr>
                        <a:buSzPts val="2200"/>
                        <a:buFont typeface="Arial"/>
                        <a:buNone/>
                      </a:pPr>
                      <a:r>
                        <a:rPr lang="en-US" sz="2000" cap="none" spc="0" dirty="0">
                          <a:solidFill>
                            <a:schemeClr val="tx1"/>
                          </a:solidFill>
                          <a:sym typeface="Arial"/>
                        </a:rPr>
                        <a:t>SAP Technology Consultant</a:t>
                      </a:r>
                      <a:endParaRPr sz="2000" cap="none" spc="0" dirty="0">
                        <a:solidFill>
                          <a:schemeClr val="tx1"/>
                        </a:solidFill>
                      </a:endParaRPr>
                    </a:p>
                  </a:txBody>
                  <a:tcPr marL="0" marR="93199" marT="37280" marB="279597" anchor="ctr">
                    <a:lnL w="12700" cmpd="sng">
                      <a:noFill/>
                      <a:prstDash val="solid"/>
                    </a:lnL>
                    <a:lnR w="12700" cmpd="sng">
                      <a:noFill/>
                      <a:prstDash val="solid"/>
                    </a:lnR>
                    <a:lnT w="6350"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2000" cap="none" spc="0">
                          <a:solidFill>
                            <a:schemeClr val="tx1"/>
                          </a:solidFill>
                        </a:rPr>
                        <a:t>Low</a:t>
                      </a:r>
                      <a:endParaRPr sz="2000" cap="none" spc="0">
                        <a:solidFill>
                          <a:schemeClr val="tx1"/>
                        </a:solidFill>
                      </a:endParaRPr>
                    </a:p>
                  </a:txBody>
                  <a:tcPr marL="0" marR="93199" marT="37280" marB="279597" anchor="ctr">
                    <a:lnL w="12700" cmpd="sng">
                      <a:noFill/>
                      <a:prstDash val="solid"/>
                    </a:lnL>
                    <a:lnR w="12700" cmpd="sng">
                      <a:noFill/>
                      <a:prstDash val="solid"/>
                    </a:lnR>
                    <a:lnT w="6350"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2000" cap="none" spc="0">
                          <a:solidFill>
                            <a:schemeClr val="tx1"/>
                          </a:solidFill>
                        </a:rPr>
                        <a:t>High</a:t>
                      </a:r>
                      <a:endParaRPr sz="2000" cap="none" spc="0">
                        <a:solidFill>
                          <a:schemeClr val="tx1"/>
                        </a:solidFill>
                      </a:endParaRPr>
                    </a:p>
                  </a:txBody>
                  <a:tcPr marL="0" marR="93199" marT="37280" marB="279597" anchor="ctr">
                    <a:lnL w="12700" cmpd="sng">
                      <a:noFill/>
                      <a:prstDash val="solid"/>
                    </a:lnL>
                    <a:lnR w="12700" cmpd="sng">
                      <a:noFill/>
                      <a:prstDash val="solid"/>
                    </a:lnR>
                    <a:lnT w="6350"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2000" cap="none" spc="0" dirty="0">
                          <a:solidFill>
                            <a:schemeClr val="tx1"/>
                          </a:solidFill>
                        </a:rPr>
                        <a:t>High</a:t>
                      </a:r>
                      <a:endParaRPr sz="2000" cap="none" spc="0" dirty="0">
                        <a:solidFill>
                          <a:schemeClr val="tx1"/>
                        </a:solidFill>
                      </a:endParaRPr>
                    </a:p>
                  </a:txBody>
                  <a:tcPr marL="0" marR="93199" marT="37280" marB="279597" anchor="ctr">
                    <a:lnL w="12700" cmpd="sng">
                      <a:noFill/>
                      <a:prstDash val="solid"/>
                    </a:lnL>
                    <a:lnR w="12700" cmpd="sng">
                      <a:noFill/>
                      <a:prstDash val="solid"/>
                    </a:lnR>
                    <a:lnT w="6350"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608261"/>
      </p:ext>
    </p:extLst>
  </p:cSld>
  <p:clrMapOvr>
    <a:masterClrMapping/>
  </p:clrMapOvr>
</p:sld>
</file>

<file path=ppt/theme/theme1.xml><?xml version="1.0" encoding="utf-8"?>
<a:theme xmlns:a="http://schemas.openxmlformats.org/drawingml/2006/main" name="Wisp">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1fbadb-5215-4657-8cd0-66e907a8ae8a" xsi:nil="true"/>
    <lcf76f155ced4ddcb4097134ff3c332f xmlns="a2ed0cef-3a2d-40a6-90b0-1d334f8ecdc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936FB306F8DB41A799ACF908C7C4CB" ma:contentTypeVersion="16" ma:contentTypeDescription="Create a new document." ma:contentTypeScope="" ma:versionID="19635fc1aada0307b7e81ac7e512d3fa">
  <xsd:schema xmlns:xsd="http://www.w3.org/2001/XMLSchema" xmlns:xs="http://www.w3.org/2001/XMLSchema" xmlns:p="http://schemas.microsoft.com/office/2006/metadata/properties" xmlns:ns2="a2ed0cef-3a2d-40a6-90b0-1d334f8ecdca" xmlns:ns3="631fbadb-5215-4657-8cd0-66e907a8ae8a" targetNamespace="http://schemas.microsoft.com/office/2006/metadata/properties" ma:root="true" ma:fieldsID="031381bf049acfa6cee850d3371c02df" ns2:_="" ns3:_="">
    <xsd:import namespace="a2ed0cef-3a2d-40a6-90b0-1d334f8ecdca"/>
    <xsd:import namespace="631fbadb-5215-4657-8cd0-66e907a8ae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d0cef-3a2d-40a6-90b0-1d334f8ecd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bfc8dc1-ab14-4a6b-8a4a-9f7f0b948a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1fbadb-5215-4657-8cd0-66e907a8ae8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90ccfa-17ec-4f09-83cb-84ffe74f4290}" ma:internalName="TaxCatchAll" ma:showField="CatchAllData" ma:web="631fbadb-5215-4657-8cd0-66e907a8ae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C546CA-298A-41F3-9D08-D28DB1B44173}">
  <ds:schemaRefs>
    <ds:schemaRef ds:uri="http://schemas.microsoft.com/office/infopath/2007/PartnerControls"/>
    <ds:schemaRef ds:uri="http://purl.org/dc/dcmitype/"/>
    <ds:schemaRef ds:uri="a2ed0cef-3a2d-40a6-90b0-1d334f8ecdca"/>
    <ds:schemaRef ds:uri="http://schemas.microsoft.com/office/2006/documentManagement/types"/>
    <ds:schemaRef ds:uri="http://purl.org/dc/terms/"/>
    <ds:schemaRef ds:uri="http://schemas.microsoft.com/office/2006/metadata/properties"/>
    <ds:schemaRef ds:uri="631fbadb-5215-4657-8cd0-66e907a8ae8a"/>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E75D67C8-5AAA-403A-A720-E4DA1B35E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ed0cef-3a2d-40a6-90b0-1d334f8ecdca"/>
    <ds:schemaRef ds:uri="631fbadb-5215-4657-8cd0-66e907a8ae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F52FF1-09D3-4668-A139-3D54ECE03F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1064</TotalTime>
  <Words>1098</Words>
  <Application>Microsoft Macintosh PowerPoint</Application>
  <PresentationFormat>Widescreen</PresentationFormat>
  <Paragraphs>164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Wisp</vt:lpstr>
      <vt:lpstr>ECP Customer Journey Roadmap </vt:lpstr>
      <vt:lpstr>Overview</vt:lpstr>
      <vt:lpstr>Business and Technical Requirements (1 of 5)</vt:lpstr>
      <vt:lpstr>Business and Technical Requirements (2 of 5)</vt:lpstr>
      <vt:lpstr>Business and Technical Requirements (3 of 5)</vt:lpstr>
      <vt:lpstr>Business and Technical Requirements  (4 of 5)</vt:lpstr>
      <vt:lpstr>Business and Technical Requirements (5 of 5)</vt:lpstr>
      <vt:lpstr>Stakeholders and Partners (1 of 3)</vt:lpstr>
      <vt:lpstr>Stakeholders and Partners (2 of 3)</vt:lpstr>
      <vt:lpstr>Stakeholders and Partners (3 of 3)</vt:lpstr>
      <vt:lpstr>Business Environment (1 of 4)</vt:lpstr>
      <vt:lpstr>Business Environment  (1 of 4)</vt:lpstr>
      <vt:lpstr>Business Environment  (2 of 4)</vt:lpstr>
      <vt:lpstr>Business Environment  (3 of 4)</vt:lpstr>
      <vt:lpstr>Business Environment  (4 of 4)</vt:lpstr>
      <vt:lpstr>Products and Solutions </vt:lpstr>
      <vt:lpstr>SAP Team Training Strategies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Canada Paper Customer Journey Roadmap Exemplar</dc:title>
  <cp:lastModifiedBy>Anne-Marie Fiore, Ed.D.</cp:lastModifiedBy>
  <cp:revision>29</cp:revision>
  <dcterms:created xsi:type="dcterms:W3CDTF">2022-12-03T14:16:29Z</dcterms:created>
  <dcterms:modified xsi:type="dcterms:W3CDTF">2023-12-24T17:19:25Z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0x010100ED936FB306F8DB41A799ACF908C7C4CB</vt:lpwstr>
  </property>
  <property fmtid="{D5CDD505-2E9C-101B-9397-08002B2CF9AE}" pid="3" name="MediaServiceImageTags">
    <vt:lpwstr/>
  </property>
</Properties>
</file>